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1" r:id="rId5"/>
    <p:sldId id="265" r:id="rId6"/>
    <p:sldId id="267" r:id="rId7"/>
    <p:sldId id="263" r:id="rId8"/>
    <p:sldId id="282" r:id="rId9"/>
    <p:sldId id="283" r:id="rId10"/>
    <p:sldId id="266" r:id="rId11"/>
    <p:sldId id="272" r:id="rId12"/>
    <p:sldId id="278" r:id="rId13"/>
    <p:sldId id="273" r:id="rId14"/>
    <p:sldId id="270" r:id="rId15"/>
    <p:sldId id="269" r:id="rId16"/>
    <p:sldId id="274" r:id="rId17"/>
    <p:sldId id="275" r:id="rId18"/>
    <p:sldId id="276" r:id="rId19"/>
    <p:sldId id="277" r:id="rId20"/>
    <p:sldId id="259" r:id="rId21"/>
    <p:sldId id="280"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1930"/>
    <a:srgbClr val="002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86" d="100"/>
          <a:sy n="86" d="100"/>
        </p:scale>
        <p:origin x="153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6CBEE2-C2C2-460D-8F98-FE052C367543}" type="doc">
      <dgm:prSet loTypeId="urn:microsoft.com/office/officeart/2005/8/layout/lProcess2" loCatId="list" qsTypeId="urn:microsoft.com/office/officeart/2005/8/quickstyle/simple1" qsCatId="simple" csTypeId="urn:microsoft.com/office/officeart/2005/8/colors/accent1_2" csCatId="accent1" phldr="1"/>
      <dgm:spPr/>
    </dgm:pt>
    <dgm:pt modelId="{6A1ECABD-5DF9-4764-B467-7C06CCBB3A26}">
      <dgm:prSet phldrT="[Text]"/>
      <dgm:spPr/>
      <dgm:t>
        <a:bodyPr/>
        <a:lstStyle/>
        <a:p>
          <a:r>
            <a:rPr lang="en-US" dirty="0" smtClean="0"/>
            <a:t>Freshman 1</a:t>
          </a:r>
        </a:p>
      </dgm:t>
    </dgm:pt>
    <dgm:pt modelId="{6A2E972D-3A08-4C68-9679-3229ACB9D4B4}" type="parTrans" cxnId="{9B8946B6-FFA5-4783-BEE9-CFF6BE21F81B}">
      <dgm:prSet/>
      <dgm:spPr/>
      <dgm:t>
        <a:bodyPr/>
        <a:lstStyle/>
        <a:p>
          <a:endParaRPr lang="en-US"/>
        </a:p>
      </dgm:t>
    </dgm:pt>
    <dgm:pt modelId="{1321644C-FA47-47DA-9D0A-F6B31EC95A6B}" type="sibTrans" cxnId="{9B8946B6-FFA5-4783-BEE9-CFF6BE21F81B}">
      <dgm:prSet/>
      <dgm:spPr/>
      <dgm:t>
        <a:bodyPr/>
        <a:lstStyle/>
        <a:p>
          <a:endParaRPr lang="en-US"/>
        </a:p>
      </dgm:t>
    </dgm:pt>
    <dgm:pt modelId="{EFED44F6-84D7-47CE-ACA4-3FC09C07AE4E}">
      <dgm:prSet phldrT="[Text]"/>
      <dgm:spPr/>
      <dgm:t>
        <a:bodyPr/>
        <a:lstStyle/>
        <a:p>
          <a:r>
            <a:rPr lang="en-US" dirty="0" smtClean="0"/>
            <a:t>Freshman 2</a:t>
          </a:r>
          <a:endParaRPr lang="en-US" dirty="0"/>
        </a:p>
      </dgm:t>
    </dgm:pt>
    <dgm:pt modelId="{576534F0-04A1-40A9-874F-E310F325987C}" type="parTrans" cxnId="{20A53807-4AA4-4197-913A-C01346BAACEB}">
      <dgm:prSet/>
      <dgm:spPr/>
      <dgm:t>
        <a:bodyPr/>
        <a:lstStyle/>
        <a:p>
          <a:endParaRPr lang="en-US"/>
        </a:p>
      </dgm:t>
    </dgm:pt>
    <dgm:pt modelId="{0B6CD349-8016-4F91-8FBD-693875FF55B1}" type="sibTrans" cxnId="{20A53807-4AA4-4197-913A-C01346BAACEB}">
      <dgm:prSet/>
      <dgm:spPr/>
      <dgm:t>
        <a:bodyPr/>
        <a:lstStyle/>
        <a:p>
          <a:endParaRPr lang="en-US"/>
        </a:p>
      </dgm:t>
    </dgm:pt>
    <dgm:pt modelId="{E5F287CA-42C7-4FC1-B8BC-699E287C7A50}">
      <dgm:prSet phldrT="[Text]"/>
      <dgm:spPr/>
      <dgm:t>
        <a:bodyPr/>
        <a:lstStyle/>
        <a:p>
          <a:r>
            <a:rPr lang="en-US" dirty="0" smtClean="0"/>
            <a:t>Sophomore</a:t>
          </a:r>
          <a:endParaRPr lang="en-US" dirty="0"/>
        </a:p>
      </dgm:t>
    </dgm:pt>
    <dgm:pt modelId="{A8686D39-9FFA-449A-A47C-EEC4EB63497C}" type="parTrans" cxnId="{6F1C6760-EDAC-4503-A5B6-5B8FBD809F60}">
      <dgm:prSet/>
      <dgm:spPr/>
      <dgm:t>
        <a:bodyPr/>
        <a:lstStyle/>
        <a:p>
          <a:endParaRPr lang="en-US"/>
        </a:p>
      </dgm:t>
    </dgm:pt>
    <dgm:pt modelId="{3B34826C-9E76-4B0B-8ED1-2F60F339ED66}" type="sibTrans" cxnId="{6F1C6760-EDAC-4503-A5B6-5B8FBD809F60}">
      <dgm:prSet/>
      <dgm:spPr/>
      <dgm:t>
        <a:bodyPr/>
        <a:lstStyle/>
        <a:p>
          <a:endParaRPr lang="en-US"/>
        </a:p>
      </dgm:t>
    </dgm:pt>
    <dgm:pt modelId="{6321CB68-196B-4D46-9B17-B173CB53FE2D}">
      <dgm:prSet phldrT="[Text]"/>
      <dgm:spPr/>
      <dgm:t>
        <a:bodyPr/>
        <a:lstStyle/>
        <a:p>
          <a:r>
            <a:rPr lang="en-US" dirty="0" smtClean="0"/>
            <a:t>Junior</a:t>
          </a:r>
          <a:endParaRPr lang="en-US" dirty="0"/>
        </a:p>
      </dgm:t>
    </dgm:pt>
    <dgm:pt modelId="{0A6F81DE-5475-4294-93FF-55D7F9BDDA4E}" type="parTrans" cxnId="{A310E37E-5AF4-4FFE-8ACA-1943A96F7202}">
      <dgm:prSet/>
      <dgm:spPr/>
      <dgm:t>
        <a:bodyPr/>
        <a:lstStyle/>
        <a:p>
          <a:endParaRPr lang="en-US"/>
        </a:p>
      </dgm:t>
    </dgm:pt>
    <dgm:pt modelId="{BD765224-00F8-4163-9EAC-871F1DCDA839}" type="sibTrans" cxnId="{A310E37E-5AF4-4FFE-8ACA-1943A96F7202}">
      <dgm:prSet/>
      <dgm:spPr/>
      <dgm:t>
        <a:bodyPr/>
        <a:lstStyle/>
        <a:p>
          <a:endParaRPr lang="en-US"/>
        </a:p>
      </dgm:t>
    </dgm:pt>
    <dgm:pt modelId="{9995BFE9-EC9B-4810-8DD7-67A8E5776ACF}">
      <dgm:prSet phldrT="[Text]"/>
      <dgm:spPr/>
      <dgm:t>
        <a:bodyPr/>
        <a:lstStyle/>
        <a:p>
          <a:r>
            <a:rPr lang="en-US" dirty="0" smtClean="0"/>
            <a:t>Senior</a:t>
          </a:r>
          <a:endParaRPr lang="en-US" dirty="0"/>
        </a:p>
      </dgm:t>
    </dgm:pt>
    <dgm:pt modelId="{292947EB-0E33-4319-AA3D-D98A21969185}" type="parTrans" cxnId="{26022403-2465-4934-8C43-8952CC7F8792}">
      <dgm:prSet/>
      <dgm:spPr/>
      <dgm:t>
        <a:bodyPr/>
        <a:lstStyle/>
        <a:p>
          <a:endParaRPr lang="en-US"/>
        </a:p>
      </dgm:t>
    </dgm:pt>
    <dgm:pt modelId="{C8013E7F-E1C2-4E3B-9602-80F0B302F0C4}" type="sibTrans" cxnId="{26022403-2465-4934-8C43-8952CC7F8792}">
      <dgm:prSet/>
      <dgm:spPr/>
      <dgm:t>
        <a:bodyPr/>
        <a:lstStyle/>
        <a:p>
          <a:endParaRPr lang="en-US"/>
        </a:p>
      </dgm:t>
    </dgm:pt>
    <dgm:pt modelId="{6117B1CB-A7ED-4356-8CCB-E2F6A6FFA6BC}">
      <dgm:prSet phldrT="[Text]"/>
      <dgm:spPr/>
      <dgm:t>
        <a:bodyPr/>
        <a:lstStyle/>
        <a:p>
          <a:r>
            <a:rPr lang="en-US" dirty="0" smtClean="0"/>
            <a:t>Extra</a:t>
          </a:r>
          <a:endParaRPr lang="en-US" dirty="0"/>
        </a:p>
      </dgm:t>
    </dgm:pt>
    <dgm:pt modelId="{F43808F1-1ABF-4C50-B735-F250DA483E97}" type="parTrans" cxnId="{C4950209-8695-48BE-9FD2-35D1EB2175AB}">
      <dgm:prSet/>
      <dgm:spPr/>
      <dgm:t>
        <a:bodyPr/>
        <a:lstStyle/>
        <a:p>
          <a:endParaRPr lang="en-US"/>
        </a:p>
      </dgm:t>
    </dgm:pt>
    <dgm:pt modelId="{97FA7FB5-C852-44A2-A7AF-2A1D6A91BA04}" type="sibTrans" cxnId="{C4950209-8695-48BE-9FD2-35D1EB2175AB}">
      <dgm:prSet/>
      <dgm:spPr/>
      <dgm:t>
        <a:bodyPr/>
        <a:lstStyle/>
        <a:p>
          <a:endParaRPr lang="en-US"/>
        </a:p>
      </dgm:t>
    </dgm:pt>
    <dgm:pt modelId="{BB5929E2-4CC0-4D03-8871-E9F815F16F65}">
      <dgm:prSet phldrT="[Text]"/>
      <dgm:spPr/>
      <dgm:t>
        <a:bodyPr/>
        <a:lstStyle/>
        <a:p>
          <a:r>
            <a:rPr lang="en-US" dirty="0" smtClean="0"/>
            <a:t>Part Time</a:t>
          </a:r>
        </a:p>
      </dgm:t>
    </dgm:pt>
    <dgm:pt modelId="{74C07322-F5F2-4866-A7D4-937A095DFBCA}" type="parTrans" cxnId="{033FA7B7-ABAD-4C8D-A5C0-35F4AACCD50B}">
      <dgm:prSet/>
      <dgm:spPr/>
      <dgm:t>
        <a:bodyPr/>
        <a:lstStyle/>
        <a:p>
          <a:endParaRPr lang="en-US"/>
        </a:p>
      </dgm:t>
    </dgm:pt>
    <dgm:pt modelId="{4ECF61E4-51D2-4D73-ABDC-C717B8E6ED7B}" type="sibTrans" cxnId="{033FA7B7-ABAD-4C8D-A5C0-35F4AACCD50B}">
      <dgm:prSet/>
      <dgm:spPr/>
      <dgm:t>
        <a:bodyPr/>
        <a:lstStyle/>
        <a:p>
          <a:endParaRPr lang="en-US"/>
        </a:p>
      </dgm:t>
    </dgm:pt>
    <dgm:pt modelId="{D9ACB999-015B-402C-9C7C-6F45C3C79A33}">
      <dgm:prSet phldrT="[Text]"/>
      <dgm:spPr/>
      <dgm:t>
        <a:bodyPr/>
        <a:lstStyle/>
        <a:p>
          <a:r>
            <a:rPr lang="en-US" dirty="0" smtClean="0"/>
            <a:t>Part Time</a:t>
          </a:r>
          <a:endParaRPr lang="en-US" dirty="0"/>
        </a:p>
      </dgm:t>
    </dgm:pt>
    <dgm:pt modelId="{02AB928E-5B07-41F7-A134-18AB7E094A18}" type="parTrans" cxnId="{AF90F531-6C4F-4862-A496-5BA07EC65358}">
      <dgm:prSet/>
      <dgm:spPr/>
      <dgm:t>
        <a:bodyPr/>
        <a:lstStyle/>
        <a:p>
          <a:endParaRPr lang="en-US"/>
        </a:p>
      </dgm:t>
    </dgm:pt>
    <dgm:pt modelId="{01DC7BFF-DB13-467E-BC6E-35D500A4FE9D}" type="sibTrans" cxnId="{AF90F531-6C4F-4862-A496-5BA07EC65358}">
      <dgm:prSet/>
      <dgm:spPr/>
      <dgm:t>
        <a:bodyPr/>
        <a:lstStyle/>
        <a:p>
          <a:endParaRPr lang="en-US"/>
        </a:p>
      </dgm:t>
    </dgm:pt>
    <dgm:pt modelId="{5F394E06-98C9-4E40-973F-BBE42774569F}">
      <dgm:prSet phldrT="[Text]"/>
      <dgm:spPr/>
      <dgm:t>
        <a:bodyPr/>
        <a:lstStyle/>
        <a:p>
          <a:r>
            <a:rPr lang="en-US" dirty="0" smtClean="0"/>
            <a:t>Full Time</a:t>
          </a:r>
          <a:endParaRPr lang="en-US" dirty="0"/>
        </a:p>
      </dgm:t>
    </dgm:pt>
    <dgm:pt modelId="{A82E0B87-3480-4685-96B5-3A1DE515CF0B}" type="parTrans" cxnId="{550267CC-D31D-484D-956E-3FFBCAECD776}">
      <dgm:prSet/>
      <dgm:spPr/>
      <dgm:t>
        <a:bodyPr/>
        <a:lstStyle/>
        <a:p>
          <a:endParaRPr lang="en-US"/>
        </a:p>
      </dgm:t>
    </dgm:pt>
    <dgm:pt modelId="{C9FBC0E8-9A43-4CB0-8158-68CE8C519CE7}" type="sibTrans" cxnId="{550267CC-D31D-484D-956E-3FFBCAECD776}">
      <dgm:prSet/>
      <dgm:spPr/>
      <dgm:t>
        <a:bodyPr/>
        <a:lstStyle/>
        <a:p>
          <a:endParaRPr lang="en-US"/>
        </a:p>
      </dgm:t>
    </dgm:pt>
    <dgm:pt modelId="{E7E77E60-FE40-470C-B5B8-9942DA2AB610}">
      <dgm:prSet phldrT="[Text]"/>
      <dgm:spPr/>
      <dgm:t>
        <a:bodyPr/>
        <a:lstStyle/>
        <a:p>
          <a:r>
            <a:rPr lang="en-US" dirty="0" smtClean="0"/>
            <a:t>Full Time</a:t>
          </a:r>
          <a:endParaRPr lang="en-US" dirty="0"/>
        </a:p>
      </dgm:t>
    </dgm:pt>
    <dgm:pt modelId="{F5F52F05-2546-40DB-99C4-C97F7D7F1D84}" type="parTrans" cxnId="{2BE611CF-8CF0-4705-BFDD-C5B344C48E5B}">
      <dgm:prSet/>
      <dgm:spPr/>
      <dgm:t>
        <a:bodyPr/>
        <a:lstStyle/>
        <a:p>
          <a:endParaRPr lang="en-US"/>
        </a:p>
      </dgm:t>
    </dgm:pt>
    <dgm:pt modelId="{8A83C92A-FE84-4159-AE95-74E3C97CE0A7}" type="sibTrans" cxnId="{2BE611CF-8CF0-4705-BFDD-C5B344C48E5B}">
      <dgm:prSet/>
      <dgm:spPr/>
      <dgm:t>
        <a:bodyPr/>
        <a:lstStyle/>
        <a:p>
          <a:endParaRPr lang="en-US"/>
        </a:p>
      </dgm:t>
    </dgm:pt>
    <dgm:pt modelId="{DACB24AC-46C4-4DF2-A378-BDCABA1345E7}">
      <dgm:prSet phldrT="[Text]"/>
      <dgm:spPr/>
      <dgm:t>
        <a:bodyPr/>
        <a:lstStyle/>
        <a:p>
          <a:r>
            <a:rPr lang="en-US" dirty="0" smtClean="0"/>
            <a:t>Full Time</a:t>
          </a:r>
          <a:endParaRPr lang="en-US" dirty="0"/>
        </a:p>
      </dgm:t>
    </dgm:pt>
    <dgm:pt modelId="{0DC286E9-7332-45A8-8253-DA0AFEA194AD}" type="parTrans" cxnId="{00455A0D-38E3-4575-8383-983334DA759E}">
      <dgm:prSet/>
      <dgm:spPr/>
      <dgm:t>
        <a:bodyPr/>
        <a:lstStyle/>
        <a:p>
          <a:endParaRPr lang="en-US"/>
        </a:p>
      </dgm:t>
    </dgm:pt>
    <dgm:pt modelId="{219FC249-EED3-4110-BEEC-852FE5861B79}" type="sibTrans" cxnId="{00455A0D-38E3-4575-8383-983334DA759E}">
      <dgm:prSet/>
      <dgm:spPr/>
      <dgm:t>
        <a:bodyPr/>
        <a:lstStyle/>
        <a:p>
          <a:endParaRPr lang="en-US"/>
        </a:p>
      </dgm:t>
    </dgm:pt>
    <dgm:pt modelId="{F18265D3-62A4-40A5-AB09-D16A4B6850C4}">
      <dgm:prSet phldrT="[Text]"/>
      <dgm:spPr/>
      <dgm:t>
        <a:bodyPr/>
        <a:lstStyle/>
        <a:p>
          <a:r>
            <a:rPr lang="en-US" dirty="0" smtClean="0"/>
            <a:t>Optional</a:t>
          </a:r>
          <a:endParaRPr lang="en-US" dirty="0"/>
        </a:p>
      </dgm:t>
    </dgm:pt>
    <dgm:pt modelId="{DC7ACEA0-FE7B-4540-87A0-46BB765F567A}" type="parTrans" cxnId="{476FBAF2-3C75-404C-962F-D53F5E508AE3}">
      <dgm:prSet/>
      <dgm:spPr/>
      <dgm:t>
        <a:bodyPr/>
        <a:lstStyle/>
        <a:p>
          <a:endParaRPr lang="en-US"/>
        </a:p>
      </dgm:t>
    </dgm:pt>
    <dgm:pt modelId="{AB466442-6067-4566-B6D6-3609527C9EBB}" type="sibTrans" cxnId="{476FBAF2-3C75-404C-962F-D53F5E508AE3}">
      <dgm:prSet/>
      <dgm:spPr/>
      <dgm:t>
        <a:bodyPr/>
        <a:lstStyle/>
        <a:p>
          <a:endParaRPr lang="en-US"/>
        </a:p>
      </dgm:t>
    </dgm:pt>
    <dgm:pt modelId="{72A2CB97-D448-4405-A77A-CABD610BE067}">
      <dgm:prSet phldrT="[Text]"/>
      <dgm:spPr/>
      <dgm:t>
        <a:bodyPr/>
        <a:lstStyle/>
        <a:p>
          <a:r>
            <a:rPr lang="en-US" dirty="0" smtClean="0"/>
            <a:t>Extra</a:t>
          </a:r>
          <a:endParaRPr lang="en-US" dirty="0"/>
        </a:p>
      </dgm:t>
    </dgm:pt>
    <dgm:pt modelId="{485CFDB7-0D36-4900-9D0A-E23040164EF8}" type="parTrans" cxnId="{B5AB47FD-7D39-4802-8D00-B0A912382685}">
      <dgm:prSet/>
      <dgm:spPr/>
      <dgm:t>
        <a:bodyPr/>
        <a:lstStyle/>
        <a:p>
          <a:endParaRPr lang="en-US"/>
        </a:p>
      </dgm:t>
    </dgm:pt>
    <dgm:pt modelId="{104F9AA2-015D-41FF-BCD3-2F56C289EF63}" type="sibTrans" cxnId="{B5AB47FD-7D39-4802-8D00-B0A912382685}">
      <dgm:prSet/>
      <dgm:spPr/>
      <dgm:t>
        <a:bodyPr/>
        <a:lstStyle/>
        <a:p>
          <a:endParaRPr lang="en-US"/>
        </a:p>
      </dgm:t>
    </dgm:pt>
    <dgm:pt modelId="{F96ABE7A-9DF2-49F9-908F-BA12EFCB1E81}">
      <dgm:prSet phldrT="[Text]"/>
      <dgm:spPr/>
      <dgm:t>
        <a:bodyPr/>
        <a:lstStyle/>
        <a:p>
          <a:r>
            <a:rPr lang="en-US" dirty="0" smtClean="0"/>
            <a:t>Optional</a:t>
          </a:r>
          <a:endParaRPr lang="en-US" dirty="0"/>
        </a:p>
      </dgm:t>
    </dgm:pt>
    <dgm:pt modelId="{E876937B-0F3A-4F34-96C5-4FA6E5F7A7B1}" type="parTrans" cxnId="{E68B1024-CBC1-4B07-8608-4CC7266D6E4A}">
      <dgm:prSet/>
      <dgm:spPr/>
      <dgm:t>
        <a:bodyPr/>
        <a:lstStyle/>
        <a:p>
          <a:endParaRPr lang="en-US"/>
        </a:p>
      </dgm:t>
    </dgm:pt>
    <dgm:pt modelId="{FAE662B8-5EAA-4FF0-98DD-6DA53ACEDEF8}" type="sibTrans" cxnId="{E68B1024-CBC1-4B07-8608-4CC7266D6E4A}">
      <dgm:prSet/>
      <dgm:spPr/>
      <dgm:t>
        <a:bodyPr/>
        <a:lstStyle/>
        <a:p>
          <a:endParaRPr lang="en-US"/>
        </a:p>
      </dgm:t>
    </dgm:pt>
    <dgm:pt modelId="{FD7A4F75-6E0D-4470-9452-6A1F453BA37C}" type="pres">
      <dgm:prSet presAssocID="{306CBEE2-C2C2-460D-8F98-FE052C367543}" presName="theList" presStyleCnt="0">
        <dgm:presLayoutVars>
          <dgm:dir/>
          <dgm:animLvl val="lvl"/>
          <dgm:resizeHandles val="exact"/>
        </dgm:presLayoutVars>
      </dgm:prSet>
      <dgm:spPr/>
    </dgm:pt>
    <dgm:pt modelId="{B44E33CF-D6F2-4FC3-98FF-BCBCA9CC5723}" type="pres">
      <dgm:prSet presAssocID="{6A1ECABD-5DF9-4764-B467-7C06CCBB3A26}" presName="compNode" presStyleCnt="0"/>
      <dgm:spPr/>
    </dgm:pt>
    <dgm:pt modelId="{6130D84D-647F-4F0F-A63E-CBE378CD8DCB}" type="pres">
      <dgm:prSet presAssocID="{6A1ECABD-5DF9-4764-B467-7C06CCBB3A26}" presName="aNode" presStyleLbl="bgShp" presStyleIdx="0" presStyleCnt="7"/>
      <dgm:spPr/>
      <dgm:t>
        <a:bodyPr/>
        <a:lstStyle/>
        <a:p>
          <a:endParaRPr lang="en-US"/>
        </a:p>
      </dgm:t>
    </dgm:pt>
    <dgm:pt modelId="{4FE5328B-6F2A-4254-82DD-9A5FEEB3F607}" type="pres">
      <dgm:prSet presAssocID="{6A1ECABD-5DF9-4764-B467-7C06CCBB3A26}" presName="textNode" presStyleLbl="bgShp" presStyleIdx="0" presStyleCnt="7"/>
      <dgm:spPr/>
      <dgm:t>
        <a:bodyPr/>
        <a:lstStyle/>
        <a:p>
          <a:endParaRPr lang="en-US"/>
        </a:p>
      </dgm:t>
    </dgm:pt>
    <dgm:pt modelId="{808DA7BB-D7C8-4D36-96C3-E2467AF80691}" type="pres">
      <dgm:prSet presAssocID="{6A1ECABD-5DF9-4764-B467-7C06CCBB3A26}" presName="compChildNode" presStyleCnt="0"/>
      <dgm:spPr/>
    </dgm:pt>
    <dgm:pt modelId="{43E0B3FA-69BB-4EEA-8806-E8BE4650EE26}" type="pres">
      <dgm:prSet presAssocID="{6A1ECABD-5DF9-4764-B467-7C06CCBB3A26}" presName="theInnerList" presStyleCnt="0"/>
      <dgm:spPr/>
    </dgm:pt>
    <dgm:pt modelId="{11C1905C-7E69-478D-92E1-8612CAB601C4}" type="pres">
      <dgm:prSet presAssocID="{BB5929E2-4CC0-4D03-8871-E9F815F16F65}" presName="childNode" presStyleLbl="node1" presStyleIdx="0" presStyleCnt="7">
        <dgm:presLayoutVars>
          <dgm:bulletEnabled val="1"/>
        </dgm:presLayoutVars>
      </dgm:prSet>
      <dgm:spPr/>
    </dgm:pt>
    <dgm:pt modelId="{4FAB2D3F-8EF7-45E2-B2A6-CDB34EA40A0D}" type="pres">
      <dgm:prSet presAssocID="{6A1ECABD-5DF9-4764-B467-7C06CCBB3A26}" presName="aSpace" presStyleCnt="0"/>
      <dgm:spPr/>
    </dgm:pt>
    <dgm:pt modelId="{D2C5641C-6174-4E9D-91B3-13B05B0DB18E}" type="pres">
      <dgm:prSet presAssocID="{EFED44F6-84D7-47CE-ACA4-3FC09C07AE4E}" presName="compNode" presStyleCnt="0"/>
      <dgm:spPr/>
    </dgm:pt>
    <dgm:pt modelId="{CAFD7B25-F358-4E6D-BC0A-5901D132750C}" type="pres">
      <dgm:prSet presAssocID="{EFED44F6-84D7-47CE-ACA4-3FC09C07AE4E}" presName="aNode" presStyleLbl="bgShp" presStyleIdx="1" presStyleCnt="7"/>
      <dgm:spPr/>
    </dgm:pt>
    <dgm:pt modelId="{AE7B68BA-5B5C-44AC-BC5D-5FFB60A26FE0}" type="pres">
      <dgm:prSet presAssocID="{EFED44F6-84D7-47CE-ACA4-3FC09C07AE4E}" presName="textNode" presStyleLbl="bgShp" presStyleIdx="1" presStyleCnt="7"/>
      <dgm:spPr/>
    </dgm:pt>
    <dgm:pt modelId="{4E4800C4-91EA-4D74-BF1C-653A01123E49}" type="pres">
      <dgm:prSet presAssocID="{EFED44F6-84D7-47CE-ACA4-3FC09C07AE4E}" presName="compChildNode" presStyleCnt="0"/>
      <dgm:spPr/>
    </dgm:pt>
    <dgm:pt modelId="{CFE1B367-9075-40CB-9DA8-C111813F7315}" type="pres">
      <dgm:prSet presAssocID="{EFED44F6-84D7-47CE-ACA4-3FC09C07AE4E}" presName="theInnerList" presStyleCnt="0"/>
      <dgm:spPr/>
    </dgm:pt>
    <dgm:pt modelId="{AFF964E7-C5D1-4575-A696-BF568A2E70DB}" type="pres">
      <dgm:prSet presAssocID="{D9ACB999-015B-402C-9C7C-6F45C3C79A33}" presName="childNode" presStyleLbl="node1" presStyleIdx="1" presStyleCnt="7">
        <dgm:presLayoutVars>
          <dgm:bulletEnabled val="1"/>
        </dgm:presLayoutVars>
      </dgm:prSet>
      <dgm:spPr/>
    </dgm:pt>
    <dgm:pt modelId="{66F77C69-4D77-44EA-8F6C-5C43AEE10EF6}" type="pres">
      <dgm:prSet presAssocID="{EFED44F6-84D7-47CE-ACA4-3FC09C07AE4E}" presName="aSpace" presStyleCnt="0"/>
      <dgm:spPr/>
    </dgm:pt>
    <dgm:pt modelId="{2D079D58-AA1D-4C1D-ADFD-0C6F1195470B}" type="pres">
      <dgm:prSet presAssocID="{E5F287CA-42C7-4FC1-B8BC-699E287C7A50}" presName="compNode" presStyleCnt="0"/>
      <dgm:spPr/>
    </dgm:pt>
    <dgm:pt modelId="{319C1C48-D1BE-4A06-944D-812113551279}" type="pres">
      <dgm:prSet presAssocID="{E5F287CA-42C7-4FC1-B8BC-699E287C7A50}" presName="aNode" presStyleLbl="bgShp" presStyleIdx="2" presStyleCnt="7" custLinFactNeighborX="8049" custLinFactNeighborY="1302"/>
      <dgm:spPr/>
      <dgm:t>
        <a:bodyPr/>
        <a:lstStyle/>
        <a:p>
          <a:endParaRPr lang="en-US"/>
        </a:p>
      </dgm:t>
    </dgm:pt>
    <dgm:pt modelId="{CD523AB4-0C13-429D-BF30-D0DA921323C3}" type="pres">
      <dgm:prSet presAssocID="{E5F287CA-42C7-4FC1-B8BC-699E287C7A50}" presName="textNode" presStyleLbl="bgShp" presStyleIdx="2" presStyleCnt="7"/>
      <dgm:spPr/>
      <dgm:t>
        <a:bodyPr/>
        <a:lstStyle/>
        <a:p>
          <a:endParaRPr lang="en-US"/>
        </a:p>
      </dgm:t>
    </dgm:pt>
    <dgm:pt modelId="{21FCF6FE-03E0-4695-85F6-52170BAD94A6}" type="pres">
      <dgm:prSet presAssocID="{E5F287CA-42C7-4FC1-B8BC-699E287C7A50}" presName="compChildNode" presStyleCnt="0"/>
      <dgm:spPr/>
    </dgm:pt>
    <dgm:pt modelId="{4A3E1E4A-24FD-4A63-A230-444EBB0DC049}" type="pres">
      <dgm:prSet presAssocID="{E5F287CA-42C7-4FC1-B8BC-699E287C7A50}" presName="theInnerList" presStyleCnt="0"/>
      <dgm:spPr/>
    </dgm:pt>
    <dgm:pt modelId="{CC85E5FF-AE58-4F4B-9C89-5B67336AE99E}" type="pres">
      <dgm:prSet presAssocID="{5F394E06-98C9-4E40-973F-BBE42774569F}" presName="childNode" presStyleLbl="node1" presStyleIdx="2" presStyleCnt="7" custLinFactNeighborX="11340" custLinFactNeighborY="360">
        <dgm:presLayoutVars>
          <dgm:bulletEnabled val="1"/>
        </dgm:presLayoutVars>
      </dgm:prSet>
      <dgm:spPr/>
    </dgm:pt>
    <dgm:pt modelId="{BE790F08-3E59-4BC7-B3E3-41F76A068F9A}" type="pres">
      <dgm:prSet presAssocID="{E5F287CA-42C7-4FC1-B8BC-699E287C7A50}" presName="aSpace" presStyleCnt="0"/>
      <dgm:spPr/>
    </dgm:pt>
    <dgm:pt modelId="{64A73D3B-636E-459D-A86E-A25D17DC0D67}" type="pres">
      <dgm:prSet presAssocID="{6321CB68-196B-4D46-9B17-B173CB53FE2D}" presName="compNode" presStyleCnt="0"/>
      <dgm:spPr/>
    </dgm:pt>
    <dgm:pt modelId="{EFEB68D8-7C49-47FA-8470-3528D8AEB047}" type="pres">
      <dgm:prSet presAssocID="{6321CB68-196B-4D46-9B17-B173CB53FE2D}" presName="aNode" presStyleLbl="bgShp" presStyleIdx="3" presStyleCnt="7" custLinFactNeighborX="4225"/>
      <dgm:spPr/>
    </dgm:pt>
    <dgm:pt modelId="{74BD53AE-D43C-436B-A616-2DE03968AD1E}" type="pres">
      <dgm:prSet presAssocID="{6321CB68-196B-4D46-9B17-B173CB53FE2D}" presName="textNode" presStyleLbl="bgShp" presStyleIdx="3" presStyleCnt="7"/>
      <dgm:spPr/>
    </dgm:pt>
    <dgm:pt modelId="{B5D5BE6A-5216-451F-A6E5-3ACB9C5C3514}" type="pres">
      <dgm:prSet presAssocID="{6321CB68-196B-4D46-9B17-B173CB53FE2D}" presName="compChildNode" presStyleCnt="0"/>
      <dgm:spPr/>
    </dgm:pt>
    <dgm:pt modelId="{6904758E-0602-46B4-887F-0F8BB581705C}" type="pres">
      <dgm:prSet presAssocID="{6321CB68-196B-4D46-9B17-B173CB53FE2D}" presName="theInnerList" presStyleCnt="0"/>
      <dgm:spPr/>
    </dgm:pt>
    <dgm:pt modelId="{238DCEE6-5D25-424E-A678-45BF11EF7AB5}" type="pres">
      <dgm:prSet presAssocID="{E7E77E60-FE40-470C-B5B8-9942DA2AB610}" presName="childNode" presStyleLbl="node1" presStyleIdx="3" presStyleCnt="7">
        <dgm:presLayoutVars>
          <dgm:bulletEnabled val="1"/>
        </dgm:presLayoutVars>
      </dgm:prSet>
      <dgm:spPr/>
      <dgm:t>
        <a:bodyPr/>
        <a:lstStyle/>
        <a:p>
          <a:endParaRPr lang="en-US"/>
        </a:p>
      </dgm:t>
    </dgm:pt>
    <dgm:pt modelId="{8472C962-51DE-4EC6-8B08-64D1A34E5508}" type="pres">
      <dgm:prSet presAssocID="{6321CB68-196B-4D46-9B17-B173CB53FE2D}" presName="aSpace" presStyleCnt="0"/>
      <dgm:spPr/>
    </dgm:pt>
    <dgm:pt modelId="{27DEE299-159F-4BC2-91E9-D8A8E1B9F069}" type="pres">
      <dgm:prSet presAssocID="{9995BFE9-EC9B-4810-8DD7-67A8E5776ACF}" presName="compNode" presStyleCnt="0"/>
      <dgm:spPr/>
    </dgm:pt>
    <dgm:pt modelId="{D78DBD0B-8D9A-44BD-90AE-04D0FB7DFF8C}" type="pres">
      <dgm:prSet presAssocID="{9995BFE9-EC9B-4810-8DD7-67A8E5776ACF}" presName="aNode" presStyleLbl="bgShp" presStyleIdx="4" presStyleCnt="7" custLinFactNeighborX="209"/>
      <dgm:spPr/>
    </dgm:pt>
    <dgm:pt modelId="{1759F1E0-23AA-4454-87A1-80B5D12AF6E9}" type="pres">
      <dgm:prSet presAssocID="{9995BFE9-EC9B-4810-8DD7-67A8E5776ACF}" presName="textNode" presStyleLbl="bgShp" presStyleIdx="4" presStyleCnt="7"/>
      <dgm:spPr/>
    </dgm:pt>
    <dgm:pt modelId="{DE165EB1-FF39-4DF9-B07A-0283FF6E47EE}" type="pres">
      <dgm:prSet presAssocID="{9995BFE9-EC9B-4810-8DD7-67A8E5776ACF}" presName="compChildNode" presStyleCnt="0"/>
      <dgm:spPr/>
    </dgm:pt>
    <dgm:pt modelId="{5C4E8D28-C117-440E-B320-AFB18440E656}" type="pres">
      <dgm:prSet presAssocID="{9995BFE9-EC9B-4810-8DD7-67A8E5776ACF}" presName="theInnerList" presStyleCnt="0"/>
      <dgm:spPr/>
    </dgm:pt>
    <dgm:pt modelId="{39A549C6-3E2B-4A47-ACD6-98FA9530F93C}" type="pres">
      <dgm:prSet presAssocID="{DACB24AC-46C4-4DF2-A378-BDCABA1345E7}" presName="childNode" presStyleLbl="node1" presStyleIdx="4" presStyleCnt="7">
        <dgm:presLayoutVars>
          <dgm:bulletEnabled val="1"/>
        </dgm:presLayoutVars>
      </dgm:prSet>
      <dgm:spPr/>
      <dgm:t>
        <a:bodyPr/>
        <a:lstStyle/>
        <a:p>
          <a:endParaRPr lang="en-US"/>
        </a:p>
      </dgm:t>
    </dgm:pt>
    <dgm:pt modelId="{51FE8160-39AA-420E-829E-91446B513CE6}" type="pres">
      <dgm:prSet presAssocID="{9995BFE9-EC9B-4810-8DD7-67A8E5776ACF}" presName="aSpace" presStyleCnt="0"/>
      <dgm:spPr/>
    </dgm:pt>
    <dgm:pt modelId="{78B76B72-38EB-4631-9B68-B4F047656546}" type="pres">
      <dgm:prSet presAssocID="{6117B1CB-A7ED-4356-8CCB-E2F6A6FFA6BC}" presName="compNode" presStyleCnt="0"/>
      <dgm:spPr/>
    </dgm:pt>
    <dgm:pt modelId="{F97B7188-F6CF-40DB-9DCD-9C4BC412857E}" type="pres">
      <dgm:prSet presAssocID="{6117B1CB-A7ED-4356-8CCB-E2F6A6FFA6BC}" presName="aNode" presStyleLbl="bgShp" presStyleIdx="5" presStyleCnt="7" custLinFactNeighborX="23984"/>
      <dgm:spPr/>
    </dgm:pt>
    <dgm:pt modelId="{C7391719-379F-4244-994D-EB096189B716}" type="pres">
      <dgm:prSet presAssocID="{6117B1CB-A7ED-4356-8CCB-E2F6A6FFA6BC}" presName="textNode" presStyleLbl="bgShp" presStyleIdx="5" presStyleCnt="7"/>
      <dgm:spPr/>
    </dgm:pt>
    <dgm:pt modelId="{10F105E0-27E6-4AE5-AC7D-E21365189260}" type="pres">
      <dgm:prSet presAssocID="{6117B1CB-A7ED-4356-8CCB-E2F6A6FFA6BC}" presName="compChildNode" presStyleCnt="0"/>
      <dgm:spPr/>
    </dgm:pt>
    <dgm:pt modelId="{1DE1ED1A-3B43-4A0B-9CBF-52C849FDFF52}" type="pres">
      <dgm:prSet presAssocID="{6117B1CB-A7ED-4356-8CCB-E2F6A6FFA6BC}" presName="theInnerList" presStyleCnt="0"/>
      <dgm:spPr/>
    </dgm:pt>
    <dgm:pt modelId="{FEE0C068-5C9C-41B4-B9A0-380B94467845}" type="pres">
      <dgm:prSet presAssocID="{F18265D3-62A4-40A5-AB09-D16A4B6850C4}" presName="childNode" presStyleLbl="node1" presStyleIdx="5" presStyleCnt="7" custLinFactNeighborX="22828" custLinFactNeighborY="-3073">
        <dgm:presLayoutVars>
          <dgm:bulletEnabled val="1"/>
        </dgm:presLayoutVars>
      </dgm:prSet>
      <dgm:spPr/>
    </dgm:pt>
    <dgm:pt modelId="{3D5AF7A9-CDDF-4CE6-A249-7129F2884EF8}" type="pres">
      <dgm:prSet presAssocID="{6117B1CB-A7ED-4356-8CCB-E2F6A6FFA6BC}" presName="aSpace" presStyleCnt="0"/>
      <dgm:spPr/>
    </dgm:pt>
    <dgm:pt modelId="{89488795-9656-4CDC-B427-7EFE0E636926}" type="pres">
      <dgm:prSet presAssocID="{72A2CB97-D448-4405-A77A-CABD610BE067}" presName="compNode" presStyleCnt="0"/>
      <dgm:spPr/>
    </dgm:pt>
    <dgm:pt modelId="{6862ECE8-3DC2-4DEB-BD66-082275856554}" type="pres">
      <dgm:prSet presAssocID="{72A2CB97-D448-4405-A77A-CABD610BE067}" presName="aNode" presStyleLbl="bgShp" presStyleIdx="6" presStyleCnt="7"/>
      <dgm:spPr/>
    </dgm:pt>
    <dgm:pt modelId="{08A11244-3EBB-4BF9-A6A2-4C378BCC37A3}" type="pres">
      <dgm:prSet presAssocID="{72A2CB97-D448-4405-A77A-CABD610BE067}" presName="textNode" presStyleLbl="bgShp" presStyleIdx="6" presStyleCnt="7"/>
      <dgm:spPr/>
    </dgm:pt>
    <dgm:pt modelId="{C1D42C9E-C6BB-4D2B-A3FD-36A3356F514F}" type="pres">
      <dgm:prSet presAssocID="{72A2CB97-D448-4405-A77A-CABD610BE067}" presName="compChildNode" presStyleCnt="0"/>
      <dgm:spPr/>
    </dgm:pt>
    <dgm:pt modelId="{68D86BB4-D6A4-44C7-9C2E-7B6A7A5D1B86}" type="pres">
      <dgm:prSet presAssocID="{72A2CB97-D448-4405-A77A-CABD610BE067}" presName="theInnerList" presStyleCnt="0"/>
      <dgm:spPr/>
    </dgm:pt>
    <dgm:pt modelId="{D49795FF-1ABE-4896-9A3B-6D82EEF3D499}" type="pres">
      <dgm:prSet presAssocID="{F96ABE7A-9DF2-49F9-908F-BA12EFCB1E81}" presName="childNode" presStyleLbl="node1" presStyleIdx="6" presStyleCnt="7">
        <dgm:presLayoutVars>
          <dgm:bulletEnabled val="1"/>
        </dgm:presLayoutVars>
      </dgm:prSet>
      <dgm:spPr/>
    </dgm:pt>
  </dgm:ptLst>
  <dgm:cxnLst>
    <dgm:cxn modelId="{AAB792FE-7A74-4B76-AE5F-7580981DAE47}" type="presOf" srcId="{72A2CB97-D448-4405-A77A-CABD610BE067}" destId="{08A11244-3EBB-4BF9-A6A2-4C378BCC37A3}" srcOrd="1" destOrd="0" presId="urn:microsoft.com/office/officeart/2005/8/layout/lProcess2"/>
    <dgm:cxn modelId="{8F8CC8F1-3E98-41E1-8543-B2986C521360}" type="presOf" srcId="{BB5929E2-4CC0-4D03-8871-E9F815F16F65}" destId="{11C1905C-7E69-478D-92E1-8612CAB601C4}" srcOrd="0" destOrd="0" presId="urn:microsoft.com/office/officeart/2005/8/layout/lProcess2"/>
    <dgm:cxn modelId="{A5C67066-D5A9-4F31-A57D-56366D9A0A91}" type="presOf" srcId="{9995BFE9-EC9B-4810-8DD7-67A8E5776ACF}" destId="{1759F1E0-23AA-4454-87A1-80B5D12AF6E9}" srcOrd="1" destOrd="0" presId="urn:microsoft.com/office/officeart/2005/8/layout/lProcess2"/>
    <dgm:cxn modelId="{550267CC-D31D-484D-956E-3FFBCAECD776}" srcId="{E5F287CA-42C7-4FC1-B8BC-699E287C7A50}" destId="{5F394E06-98C9-4E40-973F-BBE42774569F}" srcOrd="0" destOrd="0" parTransId="{A82E0B87-3480-4685-96B5-3A1DE515CF0B}" sibTransId="{C9FBC0E8-9A43-4CB0-8158-68CE8C519CE7}"/>
    <dgm:cxn modelId="{E68B1024-CBC1-4B07-8608-4CC7266D6E4A}" srcId="{72A2CB97-D448-4405-A77A-CABD610BE067}" destId="{F96ABE7A-9DF2-49F9-908F-BA12EFCB1E81}" srcOrd="0" destOrd="0" parTransId="{E876937B-0F3A-4F34-96C5-4FA6E5F7A7B1}" sibTransId="{FAE662B8-5EAA-4FF0-98DD-6DA53ACEDEF8}"/>
    <dgm:cxn modelId="{34D775F8-A776-4ACA-87AE-A5A3C97D698A}" type="presOf" srcId="{E7E77E60-FE40-470C-B5B8-9942DA2AB610}" destId="{238DCEE6-5D25-424E-A678-45BF11EF7AB5}" srcOrd="0" destOrd="0" presId="urn:microsoft.com/office/officeart/2005/8/layout/lProcess2"/>
    <dgm:cxn modelId="{CBBC191A-F9FC-4B1C-8CEB-84AB106F2294}" type="presOf" srcId="{EFED44F6-84D7-47CE-ACA4-3FC09C07AE4E}" destId="{CAFD7B25-F358-4E6D-BC0A-5901D132750C}" srcOrd="0" destOrd="0" presId="urn:microsoft.com/office/officeart/2005/8/layout/lProcess2"/>
    <dgm:cxn modelId="{F7A929C2-EB48-47FC-BB9E-7FAC0B08A10C}" type="presOf" srcId="{6321CB68-196B-4D46-9B17-B173CB53FE2D}" destId="{EFEB68D8-7C49-47FA-8470-3528D8AEB047}" srcOrd="0" destOrd="0" presId="urn:microsoft.com/office/officeart/2005/8/layout/lProcess2"/>
    <dgm:cxn modelId="{5DAF4555-AC7F-4073-8492-6467C44F8685}" type="presOf" srcId="{F96ABE7A-9DF2-49F9-908F-BA12EFCB1E81}" destId="{D49795FF-1ABE-4896-9A3B-6D82EEF3D499}" srcOrd="0" destOrd="0" presId="urn:microsoft.com/office/officeart/2005/8/layout/lProcess2"/>
    <dgm:cxn modelId="{B5AB47FD-7D39-4802-8D00-B0A912382685}" srcId="{306CBEE2-C2C2-460D-8F98-FE052C367543}" destId="{72A2CB97-D448-4405-A77A-CABD610BE067}" srcOrd="6" destOrd="0" parTransId="{485CFDB7-0D36-4900-9D0A-E23040164EF8}" sibTransId="{104F9AA2-015D-41FF-BCD3-2F56C289EF63}"/>
    <dgm:cxn modelId="{E5F7CF47-F43A-459B-B4D5-60EC1AE18CC6}" type="presOf" srcId="{306CBEE2-C2C2-460D-8F98-FE052C367543}" destId="{FD7A4F75-6E0D-4470-9452-6A1F453BA37C}" srcOrd="0" destOrd="0" presId="urn:microsoft.com/office/officeart/2005/8/layout/lProcess2"/>
    <dgm:cxn modelId="{A310E37E-5AF4-4FFE-8ACA-1943A96F7202}" srcId="{306CBEE2-C2C2-460D-8F98-FE052C367543}" destId="{6321CB68-196B-4D46-9B17-B173CB53FE2D}" srcOrd="3" destOrd="0" parTransId="{0A6F81DE-5475-4294-93FF-55D7F9BDDA4E}" sibTransId="{BD765224-00F8-4163-9EAC-871F1DCDA839}"/>
    <dgm:cxn modelId="{A95D56D7-2A0C-441A-B1A4-E55F1C75E01A}" type="presOf" srcId="{D9ACB999-015B-402C-9C7C-6F45C3C79A33}" destId="{AFF964E7-C5D1-4575-A696-BF568A2E70DB}" srcOrd="0" destOrd="0" presId="urn:microsoft.com/office/officeart/2005/8/layout/lProcess2"/>
    <dgm:cxn modelId="{033FA7B7-ABAD-4C8D-A5C0-35F4AACCD50B}" srcId="{6A1ECABD-5DF9-4764-B467-7C06CCBB3A26}" destId="{BB5929E2-4CC0-4D03-8871-E9F815F16F65}" srcOrd="0" destOrd="0" parTransId="{74C07322-F5F2-4866-A7D4-937A095DFBCA}" sibTransId="{4ECF61E4-51D2-4D73-ABDC-C717B8E6ED7B}"/>
    <dgm:cxn modelId="{AF90F531-6C4F-4862-A496-5BA07EC65358}" srcId="{EFED44F6-84D7-47CE-ACA4-3FC09C07AE4E}" destId="{D9ACB999-015B-402C-9C7C-6F45C3C79A33}" srcOrd="0" destOrd="0" parTransId="{02AB928E-5B07-41F7-A134-18AB7E094A18}" sibTransId="{01DC7BFF-DB13-467E-BC6E-35D500A4FE9D}"/>
    <dgm:cxn modelId="{6F1C6760-EDAC-4503-A5B6-5B8FBD809F60}" srcId="{306CBEE2-C2C2-460D-8F98-FE052C367543}" destId="{E5F287CA-42C7-4FC1-B8BC-699E287C7A50}" srcOrd="2" destOrd="0" parTransId="{A8686D39-9FFA-449A-A47C-EEC4EB63497C}" sibTransId="{3B34826C-9E76-4B0B-8ED1-2F60F339ED66}"/>
    <dgm:cxn modelId="{2BE611CF-8CF0-4705-BFDD-C5B344C48E5B}" srcId="{6321CB68-196B-4D46-9B17-B173CB53FE2D}" destId="{E7E77E60-FE40-470C-B5B8-9942DA2AB610}" srcOrd="0" destOrd="0" parTransId="{F5F52F05-2546-40DB-99C4-C97F7D7F1D84}" sibTransId="{8A83C92A-FE84-4159-AE95-74E3C97CE0A7}"/>
    <dgm:cxn modelId="{34F465BA-F162-4BDD-A919-7B111BEDBD89}" type="presOf" srcId="{EFED44F6-84D7-47CE-ACA4-3FC09C07AE4E}" destId="{AE7B68BA-5B5C-44AC-BC5D-5FFB60A26FE0}" srcOrd="1" destOrd="0" presId="urn:microsoft.com/office/officeart/2005/8/layout/lProcess2"/>
    <dgm:cxn modelId="{00AC0CA7-686F-45BF-99A0-AC98632D411D}" type="presOf" srcId="{E5F287CA-42C7-4FC1-B8BC-699E287C7A50}" destId="{319C1C48-D1BE-4A06-944D-812113551279}" srcOrd="0" destOrd="0" presId="urn:microsoft.com/office/officeart/2005/8/layout/lProcess2"/>
    <dgm:cxn modelId="{02E4BE69-4422-49E7-A4C6-1B5BA84C8BCF}" type="presOf" srcId="{6A1ECABD-5DF9-4764-B467-7C06CCBB3A26}" destId="{4FE5328B-6F2A-4254-82DD-9A5FEEB3F607}" srcOrd="1" destOrd="0" presId="urn:microsoft.com/office/officeart/2005/8/layout/lProcess2"/>
    <dgm:cxn modelId="{26022403-2465-4934-8C43-8952CC7F8792}" srcId="{306CBEE2-C2C2-460D-8F98-FE052C367543}" destId="{9995BFE9-EC9B-4810-8DD7-67A8E5776ACF}" srcOrd="4" destOrd="0" parTransId="{292947EB-0E33-4319-AA3D-D98A21969185}" sibTransId="{C8013E7F-E1C2-4E3B-9602-80F0B302F0C4}"/>
    <dgm:cxn modelId="{476FBAF2-3C75-404C-962F-D53F5E508AE3}" srcId="{6117B1CB-A7ED-4356-8CCB-E2F6A6FFA6BC}" destId="{F18265D3-62A4-40A5-AB09-D16A4B6850C4}" srcOrd="0" destOrd="0" parTransId="{DC7ACEA0-FE7B-4540-87A0-46BB765F567A}" sibTransId="{AB466442-6067-4566-B6D6-3609527C9EBB}"/>
    <dgm:cxn modelId="{F1F568C3-41AA-47BC-BA37-2BAB53EFB3DF}" type="presOf" srcId="{6117B1CB-A7ED-4356-8CCB-E2F6A6FFA6BC}" destId="{F97B7188-F6CF-40DB-9DCD-9C4BC412857E}" srcOrd="0" destOrd="0" presId="urn:microsoft.com/office/officeart/2005/8/layout/lProcess2"/>
    <dgm:cxn modelId="{C4950209-8695-48BE-9FD2-35D1EB2175AB}" srcId="{306CBEE2-C2C2-460D-8F98-FE052C367543}" destId="{6117B1CB-A7ED-4356-8CCB-E2F6A6FFA6BC}" srcOrd="5" destOrd="0" parTransId="{F43808F1-1ABF-4C50-B735-F250DA483E97}" sibTransId="{97FA7FB5-C852-44A2-A7AF-2A1D6A91BA04}"/>
    <dgm:cxn modelId="{FDE310B3-42C2-4EA8-A54E-A59249D6513B}" type="presOf" srcId="{6A1ECABD-5DF9-4764-B467-7C06CCBB3A26}" destId="{6130D84D-647F-4F0F-A63E-CBE378CD8DCB}" srcOrd="0" destOrd="0" presId="urn:microsoft.com/office/officeart/2005/8/layout/lProcess2"/>
    <dgm:cxn modelId="{00455A0D-38E3-4575-8383-983334DA759E}" srcId="{9995BFE9-EC9B-4810-8DD7-67A8E5776ACF}" destId="{DACB24AC-46C4-4DF2-A378-BDCABA1345E7}" srcOrd="0" destOrd="0" parTransId="{0DC286E9-7332-45A8-8253-DA0AFEA194AD}" sibTransId="{219FC249-EED3-4110-BEEC-852FE5861B79}"/>
    <dgm:cxn modelId="{B0665FA9-3405-4F50-996C-4E06C65771AE}" type="presOf" srcId="{6117B1CB-A7ED-4356-8CCB-E2F6A6FFA6BC}" destId="{C7391719-379F-4244-994D-EB096189B716}" srcOrd="1" destOrd="0" presId="urn:microsoft.com/office/officeart/2005/8/layout/lProcess2"/>
    <dgm:cxn modelId="{20A53807-4AA4-4197-913A-C01346BAACEB}" srcId="{306CBEE2-C2C2-460D-8F98-FE052C367543}" destId="{EFED44F6-84D7-47CE-ACA4-3FC09C07AE4E}" srcOrd="1" destOrd="0" parTransId="{576534F0-04A1-40A9-874F-E310F325987C}" sibTransId="{0B6CD349-8016-4F91-8FBD-693875FF55B1}"/>
    <dgm:cxn modelId="{532974ED-02FA-4343-AABD-87EBA8BA1F39}" type="presOf" srcId="{9995BFE9-EC9B-4810-8DD7-67A8E5776ACF}" destId="{D78DBD0B-8D9A-44BD-90AE-04D0FB7DFF8C}" srcOrd="0" destOrd="0" presId="urn:microsoft.com/office/officeart/2005/8/layout/lProcess2"/>
    <dgm:cxn modelId="{9B8946B6-FFA5-4783-BEE9-CFF6BE21F81B}" srcId="{306CBEE2-C2C2-460D-8F98-FE052C367543}" destId="{6A1ECABD-5DF9-4764-B467-7C06CCBB3A26}" srcOrd="0" destOrd="0" parTransId="{6A2E972D-3A08-4C68-9679-3229ACB9D4B4}" sibTransId="{1321644C-FA47-47DA-9D0A-F6B31EC95A6B}"/>
    <dgm:cxn modelId="{30F7571B-5901-4C11-B493-62B069A9450F}" type="presOf" srcId="{5F394E06-98C9-4E40-973F-BBE42774569F}" destId="{CC85E5FF-AE58-4F4B-9C89-5B67336AE99E}" srcOrd="0" destOrd="0" presId="urn:microsoft.com/office/officeart/2005/8/layout/lProcess2"/>
    <dgm:cxn modelId="{D845166F-6E9B-435E-8BA3-309BB7E72643}" type="presOf" srcId="{DACB24AC-46C4-4DF2-A378-BDCABA1345E7}" destId="{39A549C6-3E2B-4A47-ACD6-98FA9530F93C}" srcOrd="0" destOrd="0" presId="urn:microsoft.com/office/officeart/2005/8/layout/lProcess2"/>
    <dgm:cxn modelId="{A50C6660-17E7-4758-AED9-6BDE76361DBB}" type="presOf" srcId="{72A2CB97-D448-4405-A77A-CABD610BE067}" destId="{6862ECE8-3DC2-4DEB-BD66-082275856554}" srcOrd="0" destOrd="0" presId="urn:microsoft.com/office/officeart/2005/8/layout/lProcess2"/>
    <dgm:cxn modelId="{92AB1A63-7D05-4F53-AE1D-6C4FC4969478}" type="presOf" srcId="{6321CB68-196B-4D46-9B17-B173CB53FE2D}" destId="{74BD53AE-D43C-436B-A616-2DE03968AD1E}" srcOrd="1" destOrd="0" presId="urn:microsoft.com/office/officeart/2005/8/layout/lProcess2"/>
    <dgm:cxn modelId="{C674AFD2-594D-494C-9BA6-B65D80FD6C8C}" type="presOf" srcId="{E5F287CA-42C7-4FC1-B8BC-699E287C7A50}" destId="{CD523AB4-0C13-429D-BF30-D0DA921323C3}" srcOrd="1" destOrd="0" presId="urn:microsoft.com/office/officeart/2005/8/layout/lProcess2"/>
    <dgm:cxn modelId="{B24D6465-C67F-4117-B9D0-C76ABDC9DB70}" type="presOf" srcId="{F18265D3-62A4-40A5-AB09-D16A4B6850C4}" destId="{FEE0C068-5C9C-41B4-B9A0-380B94467845}" srcOrd="0" destOrd="0" presId="urn:microsoft.com/office/officeart/2005/8/layout/lProcess2"/>
    <dgm:cxn modelId="{0E81AF10-3706-4305-AE7E-9DD34EA1E8DD}" type="presParOf" srcId="{FD7A4F75-6E0D-4470-9452-6A1F453BA37C}" destId="{B44E33CF-D6F2-4FC3-98FF-BCBCA9CC5723}" srcOrd="0" destOrd="0" presId="urn:microsoft.com/office/officeart/2005/8/layout/lProcess2"/>
    <dgm:cxn modelId="{3983EF7A-C57D-4499-9D29-873E9523FC83}" type="presParOf" srcId="{B44E33CF-D6F2-4FC3-98FF-BCBCA9CC5723}" destId="{6130D84D-647F-4F0F-A63E-CBE378CD8DCB}" srcOrd="0" destOrd="0" presId="urn:microsoft.com/office/officeart/2005/8/layout/lProcess2"/>
    <dgm:cxn modelId="{38C0D134-8A31-41E2-8933-80253B7C77DB}" type="presParOf" srcId="{B44E33CF-D6F2-4FC3-98FF-BCBCA9CC5723}" destId="{4FE5328B-6F2A-4254-82DD-9A5FEEB3F607}" srcOrd="1" destOrd="0" presId="urn:microsoft.com/office/officeart/2005/8/layout/lProcess2"/>
    <dgm:cxn modelId="{39BC85FD-27E1-4039-9588-6BCC36F0A62B}" type="presParOf" srcId="{B44E33CF-D6F2-4FC3-98FF-BCBCA9CC5723}" destId="{808DA7BB-D7C8-4D36-96C3-E2467AF80691}" srcOrd="2" destOrd="0" presId="urn:microsoft.com/office/officeart/2005/8/layout/lProcess2"/>
    <dgm:cxn modelId="{12556304-3AE5-4D3E-B9F9-001A046A74A7}" type="presParOf" srcId="{808DA7BB-D7C8-4D36-96C3-E2467AF80691}" destId="{43E0B3FA-69BB-4EEA-8806-E8BE4650EE26}" srcOrd="0" destOrd="0" presId="urn:microsoft.com/office/officeart/2005/8/layout/lProcess2"/>
    <dgm:cxn modelId="{6C1443BB-2ACF-43D2-94E6-E4058AE6F698}" type="presParOf" srcId="{43E0B3FA-69BB-4EEA-8806-E8BE4650EE26}" destId="{11C1905C-7E69-478D-92E1-8612CAB601C4}" srcOrd="0" destOrd="0" presId="urn:microsoft.com/office/officeart/2005/8/layout/lProcess2"/>
    <dgm:cxn modelId="{C6E29303-F0AE-437B-A323-A61E6EBAE812}" type="presParOf" srcId="{FD7A4F75-6E0D-4470-9452-6A1F453BA37C}" destId="{4FAB2D3F-8EF7-45E2-B2A6-CDB34EA40A0D}" srcOrd="1" destOrd="0" presId="urn:microsoft.com/office/officeart/2005/8/layout/lProcess2"/>
    <dgm:cxn modelId="{47805B92-96D3-46C3-9547-9FB1C11C8EAB}" type="presParOf" srcId="{FD7A4F75-6E0D-4470-9452-6A1F453BA37C}" destId="{D2C5641C-6174-4E9D-91B3-13B05B0DB18E}" srcOrd="2" destOrd="0" presId="urn:microsoft.com/office/officeart/2005/8/layout/lProcess2"/>
    <dgm:cxn modelId="{80694EC8-FE4A-4414-84D6-2262B6AE962E}" type="presParOf" srcId="{D2C5641C-6174-4E9D-91B3-13B05B0DB18E}" destId="{CAFD7B25-F358-4E6D-BC0A-5901D132750C}" srcOrd="0" destOrd="0" presId="urn:microsoft.com/office/officeart/2005/8/layout/lProcess2"/>
    <dgm:cxn modelId="{73B7DA5D-5616-45CB-AE0B-3CA2735059A5}" type="presParOf" srcId="{D2C5641C-6174-4E9D-91B3-13B05B0DB18E}" destId="{AE7B68BA-5B5C-44AC-BC5D-5FFB60A26FE0}" srcOrd="1" destOrd="0" presId="urn:microsoft.com/office/officeart/2005/8/layout/lProcess2"/>
    <dgm:cxn modelId="{E79BFDAA-5EB4-4C15-866B-61BAD1090402}" type="presParOf" srcId="{D2C5641C-6174-4E9D-91B3-13B05B0DB18E}" destId="{4E4800C4-91EA-4D74-BF1C-653A01123E49}" srcOrd="2" destOrd="0" presId="urn:microsoft.com/office/officeart/2005/8/layout/lProcess2"/>
    <dgm:cxn modelId="{3B330827-B9DC-4E5F-8102-BE75032D311D}" type="presParOf" srcId="{4E4800C4-91EA-4D74-BF1C-653A01123E49}" destId="{CFE1B367-9075-40CB-9DA8-C111813F7315}" srcOrd="0" destOrd="0" presId="urn:microsoft.com/office/officeart/2005/8/layout/lProcess2"/>
    <dgm:cxn modelId="{862A835B-7527-4A20-AFC2-C7EF81CE22F5}" type="presParOf" srcId="{CFE1B367-9075-40CB-9DA8-C111813F7315}" destId="{AFF964E7-C5D1-4575-A696-BF568A2E70DB}" srcOrd="0" destOrd="0" presId="urn:microsoft.com/office/officeart/2005/8/layout/lProcess2"/>
    <dgm:cxn modelId="{37B8FB40-2DFD-45D5-A4DF-79E2430E94AE}" type="presParOf" srcId="{FD7A4F75-6E0D-4470-9452-6A1F453BA37C}" destId="{66F77C69-4D77-44EA-8F6C-5C43AEE10EF6}" srcOrd="3" destOrd="0" presId="urn:microsoft.com/office/officeart/2005/8/layout/lProcess2"/>
    <dgm:cxn modelId="{3AD9007B-242B-4CD8-B989-E50B19E8983F}" type="presParOf" srcId="{FD7A4F75-6E0D-4470-9452-6A1F453BA37C}" destId="{2D079D58-AA1D-4C1D-ADFD-0C6F1195470B}" srcOrd="4" destOrd="0" presId="urn:microsoft.com/office/officeart/2005/8/layout/lProcess2"/>
    <dgm:cxn modelId="{EF97A891-4552-4AE8-9683-36CEBFCBC380}" type="presParOf" srcId="{2D079D58-AA1D-4C1D-ADFD-0C6F1195470B}" destId="{319C1C48-D1BE-4A06-944D-812113551279}" srcOrd="0" destOrd="0" presId="urn:microsoft.com/office/officeart/2005/8/layout/lProcess2"/>
    <dgm:cxn modelId="{FBC690FD-84C8-4569-B526-2A633F66D7A4}" type="presParOf" srcId="{2D079D58-AA1D-4C1D-ADFD-0C6F1195470B}" destId="{CD523AB4-0C13-429D-BF30-D0DA921323C3}" srcOrd="1" destOrd="0" presId="urn:microsoft.com/office/officeart/2005/8/layout/lProcess2"/>
    <dgm:cxn modelId="{36E9675D-F51B-4C52-BA33-3742F3B4ED8F}" type="presParOf" srcId="{2D079D58-AA1D-4C1D-ADFD-0C6F1195470B}" destId="{21FCF6FE-03E0-4695-85F6-52170BAD94A6}" srcOrd="2" destOrd="0" presId="urn:microsoft.com/office/officeart/2005/8/layout/lProcess2"/>
    <dgm:cxn modelId="{9E07ADE5-CBA4-48B7-BB3D-AC140CFDDD84}" type="presParOf" srcId="{21FCF6FE-03E0-4695-85F6-52170BAD94A6}" destId="{4A3E1E4A-24FD-4A63-A230-444EBB0DC049}" srcOrd="0" destOrd="0" presId="urn:microsoft.com/office/officeart/2005/8/layout/lProcess2"/>
    <dgm:cxn modelId="{A783CCDF-E0D6-4208-8B31-F691C870C339}" type="presParOf" srcId="{4A3E1E4A-24FD-4A63-A230-444EBB0DC049}" destId="{CC85E5FF-AE58-4F4B-9C89-5B67336AE99E}" srcOrd="0" destOrd="0" presId="urn:microsoft.com/office/officeart/2005/8/layout/lProcess2"/>
    <dgm:cxn modelId="{20BBFA16-F3D7-4886-A99A-BF3C8BBCA44E}" type="presParOf" srcId="{FD7A4F75-6E0D-4470-9452-6A1F453BA37C}" destId="{BE790F08-3E59-4BC7-B3E3-41F76A068F9A}" srcOrd="5" destOrd="0" presId="urn:microsoft.com/office/officeart/2005/8/layout/lProcess2"/>
    <dgm:cxn modelId="{44A490B8-09CA-4832-A4A7-A97C392A0A5E}" type="presParOf" srcId="{FD7A4F75-6E0D-4470-9452-6A1F453BA37C}" destId="{64A73D3B-636E-459D-A86E-A25D17DC0D67}" srcOrd="6" destOrd="0" presId="urn:microsoft.com/office/officeart/2005/8/layout/lProcess2"/>
    <dgm:cxn modelId="{292CAFA0-1857-41E0-A89C-808002D0B20D}" type="presParOf" srcId="{64A73D3B-636E-459D-A86E-A25D17DC0D67}" destId="{EFEB68D8-7C49-47FA-8470-3528D8AEB047}" srcOrd="0" destOrd="0" presId="urn:microsoft.com/office/officeart/2005/8/layout/lProcess2"/>
    <dgm:cxn modelId="{D2AB47EB-4AF5-4FEA-875B-E57C9AF7CDA4}" type="presParOf" srcId="{64A73D3B-636E-459D-A86E-A25D17DC0D67}" destId="{74BD53AE-D43C-436B-A616-2DE03968AD1E}" srcOrd="1" destOrd="0" presId="urn:microsoft.com/office/officeart/2005/8/layout/lProcess2"/>
    <dgm:cxn modelId="{17BEA12F-14BF-4C26-8DC1-AD91AAD0F9EA}" type="presParOf" srcId="{64A73D3B-636E-459D-A86E-A25D17DC0D67}" destId="{B5D5BE6A-5216-451F-A6E5-3ACB9C5C3514}" srcOrd="2" destOrd="0" presId="urn:microsoft.com/office/officeart/2005/8/layout/lProcess2"/>
    <dgm:cxn modelId="{5E432124-411E-4BFC-91B2-16900A01A633}" type="presParOf" srcId="{B5D5BE6A-5216-451F-A6E5-3ACB9C5C3514}" destId="{6904758E-0602-46B4-887F-0F8BB581705C}" srcOrd="0" destOrd="0" presId="urn:microsoft.com/office/officeart/2005/8/layout/lProcess2"/>
    <dgm:cxn modelId="{88B57695-1498-406E-BC03-B7057A53DCAC}" type="presParOf" srcId="{6904758E-0602-46B4-887F-0F8BB581705C}" destId="{238DCEE6-5D25-424E-A678-45BF11EF7AB5}" srcOrd="0" destOrd="0" presId="urn:microsoft.com/office/officeart/2005/8/layout/lProcess2"/>
    <dgm:cxn modelId="{93C1D4BB-688D-4E7B-A4C4-720DBC22D067}" type="presParOf" srcId="{FD7A4F75-6E0D-4470-9452-6A1F453BA37C}" destId="{8472C962-51DE-4EC6-8B08-64D1A34E5508}" srcOrd="7" destOrd="0" presId="urn:microsoft.com/office/officeart/2005/8/layout/lProcess2"/>
    <dgm:cxn modelId="{F114C70D-8BF5-4A47-8851-1A68CD26B61D}" type="presParOf" srcId="{FD7A4F75-6E0D-4470-9452-6A1F453BA37C}" destId="{27DEE299-159F-4BC2-91E9-D8A8E1B9F069}" srcOrd="8" destOrd="0" presId="urn:microsoft.com/office/officeart/2005/8/layout/lProcess2"/>
    <dgm:cxn modelId="{0681001E-85A1-4B04-8C85-76DC1B54FBCE}" type="presParOf" srcId="{27DEE299-159F-4BC2-91E9-D8A8E1B9F069}" destId="{D78DBD0B-8D9A-44BD-90AE-04D0FB7DFF8C}" srcOrd="0" destOrd="0" presId="urn:microsoft.com/office/officeart/2005/8/layout/lProcess2"/>
    <dgm:cxn modelId="{204ABBA4-64C6-4E2E-A5E0-4BDF1D2A1F56}" type="presParOf" srcId="{27DEE299-159F-4BC2-91E9-D8A8E1B9F069}" destId="{1759F1E0-23AA-4454-87A1-80B5D12AF6E9}" srcOrd="1" destOrd="0" presId="urn:microsoft.com/office/officeart/2005/8/layout/lProcess2"/>
    <dgm:cxn modelId="{DD829BD0-C9D1-47A0-B8C3-86339495E820}" type="presParOf" srcId="{27DEE299-159F-4BC2-91E9-D8A8E1B9F069}" destId="{DE165EB1-FF39-4DF9-B07A-0283FF6E47EE}" srcOrd="2" destOrd="0" presId="urn:microsoft.com/office/officeart/2005/8/layout/lProcess2"/>
    <dgm:cxn modelId="{2A71868E-A7F6-4A87-86D1-936CDFD7A299}" type="presParOf" srcId="{DE165EB1-FF39-4DF9-B07A-0283FF6E47EE}" destId="{5C4E8D28-C117-440E-B320-AFB18440E656}" srcOrd="0" destOrd="0" presId="urn:microsoft.com/office/officeart/2005/8/layout/lProcess2"/>
    <dgm:cxn modelId="{0D501262-8A21-4786-9796-1D9DF4E69D6F}" type="presParOf" srcId="{5C4E8D28-C117-440E-B320-AFB18440E656}" destId="{39A549C6-3E2B-4A47-ACD6-98FA9530F93C}" srcOrd="0" destOrd="0" presId="urn:microsoft.com/office/officeart/2005/8/layout/lProcess2"/>
    <dgm:cxn modelId="{E1DF20B8-C974-4754-AEA7-A6B7FF9E87DF}" type="presParOf" srcId="{FD7A4F75-6E0D-4470-9452-6A1F453BA37C}" destId="{51FE8160-39AA-420E-829E-91446B513CE6}" srcOrd="9" destOrd="0" presId="urn:microsoft.com/office/officeart/2005/8/layout/lProcess2"/>
    <dgm:cxn modelId="{CEC1B920-8CE7-43B3-AF8C-00F126A6EFDA}" type="presParOf" srcId="{FD7A4F75-6E0D-4470-9452-6A1F453BA37C}" destId="{78B76B72-38EB-4631-9B68-B4F047656546}" srcOrd="10" destOrd="0" presId="urn:microsoft.com/office/officeart/2005/8/layout/lProcess2"/>
    <dgm:cxn modelId="{B9430550-CF2A-4F94-824A-019E3219E983}" type="presParOf" srcId="{78B76B72-38EB-4631-9B68-B4F047656546}" destId="{F97B7188-F6CF-40DB-9DCD-9C4BC412857E}" srcOrd="0" destOrd="0" presId="urn:microsoft.com/office/officeart/2005/8/layout/lProcess2"/>
    <dgm:cxn modelId="{BC7DFCA2-80E7-4FE4-88DA-6374590EB5A6}" type="presParOf" srcId="{78B76B72-38EB-4631-9B68-B4F047656546}" destId="{C7391719-379F-4244-994D-EB096189B716}" srcOrd="1" destOrd="0" presId="urn:microsoft.com/office/officeart/2005/8/layout/lProcess2"/>
    <dgm:cxn modelId="{D42CF921-2A2A-479E-BF53-77D6BA8BE376}" type="presParOf" srcId="{78B76B72-38EB-4631-9B68-B4F047656546}" destId="{10F105E0-27E6-4AE5-AC7D-E21365189260}" srcOrd="2" destOrd="0" presId="urn:microsoft.com/office/officeart/2005/8/layout/lProcess2"/>
    <dgm:cxn modelId="{3FFBA285-FD41-42D5-88C6-17913A4E7BD3}" type="presParOf" srcId="{10F105E0-27E6-4AE5-AC7D-E21365189260}" destId="{1DE1ED1A-3B43-4A0B-9CBF-52C849FDFF52}" srcOrd="0" destOrd="0" presId="urn:microsoft.com/office/officeart/2005/8/layout/lProcess2"/>
    <dgm:cxn modelId="{C75899BF-02F9-463B-8EC9-D02AD39A7670}" type="presParOf" srcId="{1DE1ED1A-3B43-4A0B-9CBF-52C849FDFF52}" destId="{FEE0C068-5C9C-41B4-B9A0-380B94467845}" srcOrd="0" destOrd="0" presId="urn:microsoft.com/office/officeart/2005/8/layout/lProcess2"/>
    <dgm:cxn modelId="{DCA6171B-CF65-40BF-B56C-A90BF23BAAA7}" type="presParOf" srcId="{FD7A4F75-6E0D-4470-9452-6A1F453BA37C}" destId="{3D5AF7A9-CDDF-4CE6-A249-7129F2884EF8}" srcOrd="11" destOrd="0" presId="urn:microsoft.com/office/officeart/2005/8/layout/lProcess2"/>
    <dgm:cxn modelId="{01E269C3-F553-4093-948A-C8110C7031F3}" type="presParOf" srcId="{FD7A4F75-6E0D-4470-9452-6A1F453BA37C}" destId="{89488795-9656-4CDC-B427-7EFE0E636926}" srcOrd="12" destOrd="0" presId="urn:microsoft.com/office/officeart/2005/8/layout/lProcess2"/>
    <dgm:cxn modelId="{1F7A3FC3-A232-480A-9B6C-6D55BACA8DC6}" type="presParOf" srcId="{89488795-9656-4CDC-B427-7EFE0E636926}" destId="{6862ECE8-3DC2-4DEB-BD66-082275856554}" srcOrd="0" destOrd="0" presId="urn:microsoft.com/office/officeart/2005/8/layout/lProcess2"/>
    <dgm:cxn modelId="{78D5D136-C943-4F93-8E4D-6921CF4E68FE}" type="presParOf" srcId="{89488795-9656-4CDC-B427-7EFE0E636926}" destId="{08A11244-3EBB-4BF9-A6A2-4C378BCC37A3}" srcOrd="1" destOrd="0" presId="urn:microsoft.com/office/officeart/2005/8/layout/lProcess2"/>
    <dgm:cxn modelId="{7151FA3C-23B5-461A-AE7F-4B41635ABA38}" type="presParOf" srcId="{89488795-9656-4CDC-B427-7EFE0E636926}" destId="{C1D42C9E-C6BB-4D2B-A3FD-36A3356F514F}" srcOrd="2" destOrd="0" presId="urn:microsoft.com/office/officeart/2005/8/layout/lProcess2"/>
    <dgm:cxn modelId="{EC7601C7-49B8-441B-806E-09F3BBE4FB9F}" type="presParOf" srcId="{C1D42C9E-C6BB-4D2B-A3FD-36A3356F514F}" destId="{68D86BB4-D6A4-44C7-9C2E-7B6A7A5D1B86}" srcOrd="0" destOrd="0" presId="urn:microsoft.com/office/officeart/2005/8/layout/lProcess2"/>
    <dgm:cxn modelId="{20A255E7-65AA-42A5-8311-4006D7E786F5}" type="presParOf" srcId="{68D86BB4-D6A4-44C7-9C2E-7B6A7A5D1B86}" destId="{D49795FF-1ABE-4896-9A3B-6D82EEF3D499}"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0D84D-647F-4F0F-A63E-CBE378CD8DCB}">
      <dsp:nvSpPr>
        <dsp:cNvPr id="0" name=""/>
        <dsp:cNvSpPr/>
      </dsp:nvSpPr>
      <dsp:spPr>
        <a:xfrm>
          <a:off x="4593" y="0"/>
          <a:ext cx="847706" cy="9994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Freshman 1</a:t>
          </a:r>
        </a:p>
      </dsp:txBody>
      <dsp:txXfrm>
        <a:off x="4593" y="0"/>
        <a:ext cx="847706" cy="299829"/>
      </dsp:txXfrm>
    </dsp:sp>
    <dsp:sp modelId="{11C1905C-7E69-478D-92E1-8612CAB601C4}">
      <dsp:nvSpPr>
        <dsp:cNvPr id="0" name=""/>
        <dsp:cNvSpPr/>
      </dsp:nvSpPr>
      <dsp:spPr>
        <a:xfrm>
          <a:off x="89364" y="299829"/>
          <a:ext cx="678165" cy="6496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Part Time</a:t>
          </a:r>
        </a:p>
      </dsp:txBody>
      <dsp:txXfrm>
        <a:off x="108391" y="318856"/>
        <a:ext cx="640111" cy="611575"/>
      </dsp:txXfrm>
    </dsp:sp>
    <dsp:sp modelId="{CAFD7B25-F358-4E6D-BC0A-5901D132750C}">
      <dsp:nvSpPr>
        <dsp:cNvPr id="0" name=""/>
        <dsp:cNvSpPr/>
      </dsp:nvSpPr>
      <dsp:spPr>
        <a:xfrm>
          <a:off x="915878" y="0"/>
          <a:ext cx="847706" cy="9994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Freshman 2</a:t>
          </a:r>
          <a:endParaRPr lang="en-US" sz="1200" kern="1200" dirty="0"/>
        </a:p>
      </dsp:txBody>
      <dsp:txXfrm>
        <a:off x="915878" y="0"/>
        <a:ext cx="847706" cy="299829"/>
      </dsp:txXfrm>
    </dsp:sp>
    <dsp:sp modelId="{AFF964E7-C5D1-4575-A696-BF568A2E70DB}">
      <dsp:nvSpPr>
        <dsp:cNvPr id="0" name=""/>
        <dsp:cNvSpPr/>
      </dsp:nvSpPr>
      <dsp:spPr>
        <a:xfrm>
          <a:off x="1000648" y="299829"/>
          <a:ext cx="678165" cy="6496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Part Time</a:t>
          </a:r>
          <a:endParaRPr lang="en-US" sz="1200" kern="1200" dirty="0"/>
        </a:p>
      </dsp:txBody>
      <dsp:txXfrm>
        <a:off x="1019675" y="318856"/>
        <a:ext cx="640111" cy="611575"/>
      </dsp:txXfrm>
    </dsp:sp>
    <dsp:sp modelId="{319C1C48-D1BE-4A06-944D-812113551279}">
      <dsp:nvSpPr>
        <dsp:cNvPr id="0" name=""/>
        <dsp:cNvSpPr/>
      </dsp:nvSpPr>
      <dsp:spPr>
        <a:xfrm>
          <a:off x="1895394" y="0"/>
          <a:ext cx="847706" cy="9994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Sophomore</a:t>
          </a:r>
          <a:endParaRPr lang="en-US" sz="1200" kern="1200" dirty="0"/>
        </a:p>
      </dsp:txBody>
      <dsp:txXfrm>
        <a:off x="1895394" y="0"/>
        <a:ext cx="847706" cy="299829"/>
      </dsp:txXfrm>
    </dsp:sp>
    <dsp:sp modelId="{CC85E5FF-AE58-4F4B-9C89-5B67336AE99E}">
      <dsp:nvSpPr>
        <dsp:cNvPr id="0" name=""/>
        <dsp:cNvSpPr/>
      </dsp:nvSpPr>
      <dsp:spPr>
        <a:xfrm>
          <a:off x="1988836" y="302167"/>
          <a:ext cx="678165" cy="6496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Full Time</a:t>
          </a:r>
          <a:endParaRPr lang="en-US" sz="1200" kern="1200" dirty="0"/>
        </a:p>
      </dsp:txBody>
      <dsp:txXfrm>
        <a:off x="2007863" y="321194"/>
        <a:ext cx="640111" cy="611575"/>
      </dsp:txXfrm>
    </dsp:sp>
    <dsp:sp modelId="{EFEB68D8-7C49-47FA-8470-3528D8AEB047}">
      <dsp:nvSpPr>
        <dsp:cNvPr id="0" name=""/>
        <dsp:cNvSpPr/>
      </dsp:nvSpPr>
      <dsp:spPr>
        <a:xfrm>
          <a:off x="2774262" y="0"/>
          <a:ext cx="847706" cy="9994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Junior</a:t>
          </a:r>
          <a:endParaRPr lang="en-US" sz="1200" kern="1200" dirty="0"/>
        </a:p>
      </dsp:txBody>
      <dsp:txXfrm>
        <a:off x="2774262" y="0"/>
        <a:ext cx="847706" cy="299829"/>
      </dsp:txXfrm>
    </dsp:sp>
    <dsp:sp modelId="{238DCEE6-5D25-424E-A678-45BF11EF7AB5}">
      <dsp:nvSpPr>
        <dsp:cNvPr id="0" name=""/>
        <dsp:cNvSpPr/>
      </dsp:nvSpPr>
      <dsp:spPr>
        <a:xfrm>
          <a:off x="2823217" y="299829"/>
          <a:ext cx="678165" cy="6496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Full Time</a:t>
          </a:r>
          <a:endParaRPr lang="en-US" sz="1200" kern="1200" dirty="0"/>
        </a:p>
      </dsp:txBody>
      <dsp:txXfrm>
        <a:off x="2842244" y="318856"/>
        <a:ext cx="640111" cy="611575"/>
      </dsp:txXfrm>
    </dsp:sp>
    <dsp:sp modelId="{D78DBD0B-8D9A-44BD-90AE-04D0FB7DFF8C}">
      <dsp:nvSpPr>
        <dsp:cNvPr id="0" name=""/>
        <dsp:cNvSpPr/>
      </dsp:nvSpPr>
      <dsp:spPr>
        <a:xfrm>
          <a:off x="3651502" y="0"/>
          <a:ext cx="847706" cy="9994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Senior</a:t>
          </a:r>
          <a:endParaRPr lang="en-US" sz="1200" kern="1200" dirty="0"/>
        </a:p>
      </dsp:txBody>
      <dsp:txXfrm>
        <a:off x="3651502" y="0"/>
        <a:ext cx="847706" cy="299829"/>
      </dsp:txXfrm>
    </dsp:sp>
    <dsp:sp modelId="{39A549C6-3E2B-4A47-ACD6-98FA9530F93C}">
      <dsp:nvSpPr>
        <dsp:cNvPr id="0" name=""/>
        <dsp:cNvSpPr/>
      </dsp:nvSpPr>
      <dsp:spPr>
        <a:xfrm>
          <a:off x="3734501" y="299829"/>
          <a:ext cx="678165" cy="6496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Full Time</a:t>
          </a:r>
          <a:endParaRPr lang="en-US" sz="1200" kern="1200" dirty="0"/>
        </a:p>
      </dsp:txBody>
      <dsp:txXfrm>
        <a:off x="3753528" y="318856"/>
        <a:ext cx="640111" cy="611575"/>
      </dsp:txXfrm>
    </dsp:sp>
    <dsp:sp modelId="{F97B7188-F6CF-40DB-9DCD-9C4BC412857E}">
      <dsp:nvSpPr>
        <dsp:cNvPr id="0" name=""/>
        <dsp:cNvSpPr/>
      </dsp:nvSpPr>
      <dsp:spPr>
        <a:xfrm>
          <a:off x="4764329" y="0"/>
          <a:ext cx="847706" cy="9994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Extra</a:t>
          </a:r>
          <a:endParaRPr lang="en-US" sz="1200" kern="1200" dirty="0"/>
        </a:p>
      </dsp:txBody>
      <dsp:txXfrm>
        <a:off x="4764329" y="0"/>
        <a:ext cx="847706" cy="299829"/>
      </dsp:txXfrm>
    </dsp:sp>
    <dsp:sp modelId="{FEE0C068-5C9C-41B4-B9A0-380B94467845}">
      <dsp:nvSpPr>
        <dsp:cNvPr id="0" name=""/>
        <dsp:cNvSpPr/>
      </dsp:nvSpPr>
      <dsp:spPr>
        <a:xfrm>
          <a:off x="4800597" y="279865"/>
          <a:ext cx="678165" cy="6496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Optional</a:t>
          </a:r>
          <a:endParaRPr lang="en-US" sz="1200" kern="1200" dirty="0"/>
        </a:p>
      </dsp:txBody>
      <dsp:txXfrm>
        <a:off x="4819624" y="298892"/>
        <a:ext cx="640111" cy="611575"/>
      </dsp:txXfrm>
    </dsp:sp>
    <dsp:sp modelId="{6862ECE8-3DC2-4DEB-BD66-082275856554}">
      <dsp:nvSpPr>
        <dsp:cNvPr id="0" name=""/>
        <dsp:cNvSpPr/>
      </dsp:nvSpPr>
      <dsp:spPr>
        <a:xfrm>
          <a:off x="5472299" y="0"/>
          <a:ext cx="847706" cy="99943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Extra</a:t>
          </a:r>
          <a:endParaRPr lang="en-US" sz="1200" kern="1200" dirty="0"/>
        </a:p>
      </dsp:txBody>
      <dsp:txXfrm>
        <a:off x="5472299" y="0"/>
        <a:ext cx="847706" cy="299829"/>
      </dsp:txXfrm>
    </dsp:sp>
    <dsp:sp modelId="{D49795FF-1ABE-4896-9A3B-6D82EEF3D499}">
      <dsp:nvSpPr>
        <dsp:cNvPr id="0" name=""/>
        <dsp:cNvSpPr/>
      </dsp:nvSpPr>
      <dsp:spPr>
        <a:xfrm>
          <a:off x="5557070" y="299829"/>
          <a:ext cx="678165" cy="6496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Optional</a:t>
          </a:r>
          <a:endParaRPr lang="en-US" sz="1200" kern="1200" dirty="0"/>
        </a:p>
      </dsp:txBody>
      <dsp:txXfrm>
        <a:off x="5576097" y="318856"/>
        <a:ext cx="640111" cy="61157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72A024B5-642B-4F1B-8566-392419379BCA}" type="datetimeFigureOut">
              <a:rPr lang="en-US" smtClean="0"/>
              <a:pPr/>
              <a:t>1/11/2021</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C4BF72F6-DEF6-4C1A-927C-87A9652289DC}" type="slidenum">
              <a:rPr lang="en-US" smtClean="0"/>
              <a:pPr/>
              <a:t>‹#›</a:t>
            </a:fld>
            <a:endParaRPr lang="en-US" dirty="0"/>
          </a:p>
        </p:txBody>
      </p:sp>
    </p:spTree>
    <p:extLst>
      <p:ext uri="{BB962C8B-B14F-4D97-AF65-F5344CB8AC3E}">
        <p14:creationId xmlns:p14="http://schemas.microsoft.com/office/powerpoint/2010/main" val="2378019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BF72F6-DEF6-4C1A-927C-87A9652289DC}" type="slidenum">
              <a:rPr lang="en-US" smtClean="0"/>
              <a:pPr/>
              <a:t>2</a:t>
            </a:fld>
            <a:endParaRPr lang="en-US" dirty="0"/>
          </a:p>
        </p:txBody>
      </p:sp>
    </p:spTree>
    <p:extLst>
      <p:ext uri="{BB962C8B-B14F-4D97-AF65-F5344CB8AC3E}">
        <p14:creationId xmlns:p14="http://schemas.microsoft.com/office/powerpoint/2010/main" val="2144008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more information on Sandburg’s Dual Credit Scholarship</a:t>
            </a:r>
            <a:r>
              <a:rPr lang="en-US" baseline="0" dirty="0" smtClean="0"/>
              <a:t> and what it is about.</a:t>
            </a:r>
            <a:endParaRPr lang="en-US" dirty="0"/>
          </a:p>
        </p:txBody>
      </p:sp>
      <p:sp>
        <p:nvSpPr>
          <p:cNvPr id="4" name="Slide Number Placeholder 3"/>
          <p:cNvSpPr>
            <a:spLocks noGrp="1"/>
          </p:cNvSpPr>
          <p:nvPr>
            <p:ph type="sldNum" sz="quarter" idx="10"/>
          </p:nvPr>
        </p:nvSpPr>
        <p:spPr/>
        <p:txBody>
          <a:bodyPr/>
          <a:lstStyle/>
          <a:p>
            <a:fld id="{C4BF72F6-DEF6-4C1A-927C-87A9652289DC}" type="slidenum">
              <a:rPr lang="en-US" smtClean="0"/>
              <a:pPr/>
              <a:t>4</a:t>
            </a:fld>
            <a:endParaRPr lang="en-US" dirty="0"/>
          </a:p>
        </p:txBody>
      </p:sp>
    </p:spTree>
    <p:extLst>
      <p:ext uri="{BB962C8B-B14F-4D97-AF65-F5344CB8AC3E}">
        <p14:creationId xmlns:p14="http://schemas.microsoft.com/office/powerpoint/2010/main" val="262684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4BF72F6-DEF6-4C1A-927C-87A9652289DC}" type="slidenum">
              <a:rPr lang="en-US" smtClean="0"/>
              <a:pPr/>
              <a:t>10</a:t>
            </a:fld>
            <a:endParaRPr lang="en-US" dirty="0"/>
          </a:p>
        </p:txBody>
      </p:sp>
    </p:spTree>
    <p:extLst>
      <p:ext uri="{BB962C8B-B14F-4D97-AF65-F5344CB8AC3E}">
        <p14:creationId xmlns:p14="http://schemas.microsoft.com/office/powerpoint/2010/main" val="451876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Faculty &amp; staff: If calling, leave a voicemail. Usually with another student or might be away from desk, so its better to leave a message so they can call you back</a:t>
            </a:r>
          </a:p>
          <a:p>
            <a:pPr marL="171450" indent="-171450">
              <a:buFontTx/>
              <a:buChar char="-"/>
            </a:pPr>
            <a:r>
              <a:rPr lang="en-US" baseline="0" dirty="0" smtClean="0"/>
              <a:t>Tutoring Center: </a:t>
            </a:r>
            <a:r>
              <a:rPr lang="en-US" baseline="0" dirty="0" err="1" smtClean="0"/>
              <a:t>Walkins</a:t>
            </a:r>
            <a:r>
              <a:rPr lang="en-US" baseline="0" dirty="0" smtClean="0"/>
              <a:t> welcome, no appointment needed; trained tutors available on wide variety of subjects; online tutoring available 24/7 at tutor.com </a:t>
            </a:r>
            <a:endParaRPr lang="en-US" dirty="0" smtClean="0"/>
          </a:p>
          <a:p>
            <a:pPr marL="171450" indent="-171450">
              <a:buFontTx/>
              <a:buChar char="-"/>
            </a:pPr>
            <a:r>
              <a:rPr lang="en-US" baseline="0" dirty="0" smtClean="0"/>
              <a:t>Library: online databases, inter-library loan network</a:t>
            </a:r>
          </a:p>
          <a:p>
            <a:pPr marL="171450" indent="-171450">
              <a:buFontTx/>
              <a:buChar char="-"/>
            </a:pPr>
            <a:r>
              <a:rPr lang="en-US" baseline="0" dirty="0" smtClean="0"/>
              <a:t>Testing Center: Must have approval from instructor, and must make appointment to take test; preferably 24 hours or more in advance.</a:t>
            </a:r>
            <a:endParaRPr lang="en-US" dirty="0" smtClean="0"/>
          </a:p>
        </p:txBody>
      </p:sp>
      <p:sp>
        <p:nvSpPr>
          <p:cNvPr id="4" name="Slide Number Placeholder 3"/>
          <p:cNvSpPr>
            <a:spLocks noGrp="1"/>
          </p:cNvSpPr>
          <p:nvPr>
            <p:ph type="sldNum" sz="quarter" idx="10"/>
          </p:nvPr>
        </p:nvSpPr>
        <p:spPr/>
        <p:txBody>
          <a:bodyPr/>
          <a:lstStyle/>
          <a:p>
            <a:fld id="{9B70F503-A58F-4AEF-AE9E-8108231DD8B5}" type="slidenum">
              <a:rPr lang="en-US" smtClean="0"/>
              <a:t>12</a:t>
            </a:fld>
            <a:endParaRPr lang="en-US"/>
          </a:p>
        </p:txBody>
      </p:sp>
    </p:spTree>
    <p:extLst>
      <p:ext uri="{BB962C8B-B14F-4D97-AF65-F5344CB8AC3E}">
        <p14:creationId xmlns:p14="http://schemas.microsoft.com/office/powerpoint/2010/main" val="2289033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0F503-A58F-4AEF-AE9E-8108231DD8B5}" type="slidenum">
              <a:rPr lang="en-US" smtClean="0"/>
              <a:t>21</a:t>
            </a:fld>
            <a:endParaRPr lang="en-US"/>
          </a:p>
        </p:txBody>
      </p:sp>
    </p:spTree>
    <p:extLst>
      <p:ext uri="{BB962C8B-B14F-4D97-AF65-F5344CB8AC3E}">
        <p14:creationId xmlns:p14="http://schemas.microsoft.com/office/powerpoint/2010/main" val="2049889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194851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2443827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111276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327836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16905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260788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50028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108401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357365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196318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79DAE-C7CF-4A7A-9CF9-75589C27AF61}"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194351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66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79DAE-C7CF-4A7A-9CF9-75589C27AF61}" type="datetimeFigureOut">
              <a:rPr lang="en-US" smtClean="0"/>
              <a:pPr/>
              <a:t>1/11/2021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AD3BF-3B22-4AB1-9E7C-7DCE9511B032}" type="slidenum">
              <a:rPr lang="en-US" smtClean="0"/>
              <a:pPr/>
              <a:t>‹#›</a:t>
            </a:fld>
            <a:endParaRPr lang="en-US" dirty="0"/>
          </a:p>
        </p:txBody>
      </p:sp>
    </p:spTree>
    <p:extLst>
      <p:ext uri="{BB962C8B-B14F-4D97-AF65-F5344CB8AC3E}">
        <p14:creationId xmlns:p14="http://schemas.microsoft.com/office/powerpoint/2010/main" val="1827907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andburg.edu/bookstor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160" y="609600"/>
            <a:ext cx="7772400" cy="3505200"/>
          </a:xfrm>
        </p:spPr>
        <p:txBody>
          <a:bodyPr>
            <a:normAutofit fontScale="90000"/>
          </a:bodyPr>
          <a:lstStyle/>
          <a:p>
            <a:r>
              <a:rPr lang="en-US" sz="6000" dirty="0" smtClean="0">
                <a:solidFill>
                  <a:schemeClr val="bg1"/>
                </a:solidFill>
                <a:latin typeface="Georgia" pitchFamily="18" charset="0"/>
              </a:rPr>
              <a:t>Dual Credit with </a:t>
            </a:r>
            <a:br>
              <a:rPr lang="en-US" sz="6000" dirty="0" smtClean="0">
                <a:solidFill>
                  <a:schemeClr val="bg1"/>
                </a:solidFill>
                <a:latin typeface="Georgia" pitchFamily="18" charset="0"/>
              </a:rPr>
            </a:br>
            <a:r>
              <a:rPr lang="en-US" sz="6000" dirty="0" smtClean="0">
                <a:solidFill>
                  <a:schemeClr val="bg1"/>
                </a:solidFill>
                <a:latin typeface="Georgia" pitchFamily="18" charset="0"/>
              </a:rPr>
              <a:t>Carl Sandburg </a:t>
            </a:r>
            <a:r>
              <a:rPr lang="en-US" sz="6000" dirty="0">
                <a:solidFill>
                  <a:schemeClr val="bg1"/>
                </a:solidFill>
                <a:latin typeface="Georgia" pitchFamily="18" charset="0"/>
              </a:rPr>
              <a:t>College:</a:t>
            </a:r>
            <a:br>
              <a:rPr lang="en-US" sz="6000" dirty="0">
                <a:solidFill>
                  <a:schemeClr val="bg1"/>
                </a:solidFill>
                <a:latin typeface="Georgia" pitchFamily="18" charset="0"/>
              </a:rPr>
            </a:br>
            <a:r>
              <a:rPr lang="en-US" sz="6000" dirty="0">
                <a:solidFill>
                  <a:schemeClr val="bg1"/>
                </a:solidFill>
                <a:latin typeface="Georgia" pitchFamily="18" charset="0"/>
              </a:rPr>
              <a:t>Save Money, Save Time </a:t>
            </a:r>
            <a:r>
              <a:rPr lang="en-US" sz="6000" dirty="0" smtClean="0">
                <a:solidFill>
                  <a:schemeClr val="bg1"/>
                </a:solidFill>
                <a:latin typeface="Georgia" pitchFamily="18" charset="0"/>
              </a:rPr>
              <a:t/>
            </a:r>
            <a:br>
              <a:rPr lang="en-US" sz="6000" dirty="0" smtClean="0">
                <a:solidFill>
                  <a:schemeClr val="bg1"/>
                </a:solidFill>
                <a:latin typeface="Georgia" pitchFamily="18" charset="0"/>
              </a:rPr>
            </a:br>
            <a:endParaRPr lang="en-US" sz="6000" dirty="0">
              <a:solidFill>
                <a:schemeClr val="bg1"/>
              </a:solidFill>
              <a:latin typeface="Georgia" pitchFamily="18" charset="0"/>
            </a:endParaRPr>
          </a:p>
        </p:txBody>
      </p:sp>
      <p:sp>
        <p:nvSpPr>
          <p:cNvPr id="3" name="Subtitle 2"/>
          <p:cNvSpPr>
            <a:spLocks noGrp="1"/>
          </p:cNvSpPr>
          <p:nvPr>
            <p:ph type="subTitle" idx="1"/>
          </p:nvPr>
        </p:nvSpPr>
        <p:spPr>
          <a:xfrm>
            <a:off x="0" y="6096000"/>
            <a:ext cx="9144000" cy="762000"/>
          </a:xfrm>
          <a:solidFill>
            <a:srgbClr val="A71930"/>
          </a:solidFill>
        </p:spPr>
        <p:txBody>
          <a:bodyPr>
            <a:normAutofit/>
          </a:bodyPr>
          <a:lstStyle/>
          <a:p>
            <a:pPr algn="l"/>
            <a:endParaRPr lang="en-US" sz="2000" dirty="0">
              <a:solidFill>
                <a:schemeClr val="bg1"/>
              </a:solidFill>
              <a:latin typeface="Georgia" pitchFamily="18" charset="0"/>
            </a:endParaRPr>
          </a:p>
        </p:txBody>
      </p:sp>
      <p:sp>
        <p:nvSpPr>
          <p:cNvPr id="5" name="TextBox 4"/>
          <p:cNvSpPr txBox="1"/>
          <p:nvPr/>
        </p:nvSpPr>
        <p:spPr>
          <a:xfrm>
            <a:off x="3886200" y="4580672"/>
            <a:ext cx="5045713" cy="1200329"/>
          </a:xfrm>
          <a:prstGeom prst="rect">
            <a:avLst/>
          </a:prstGeom>
          <a:noFill/>
        </p:spPr>
        <p:txBody>
          <a:bodyPr wrap="square" rtlCol="0">
            <a:spAutoFit/>
          </a:bodyPr>
          <a:lstStyle/>
          <a:p>
            <a:r>
              <a:rPr lang="en-US" dirty="0" smtClean="0">
                <a:solidFill>
                  <a:schemeClr val="bg1">
                    <a:lumMod val="95000"/>
                  </a:schemeClr>
                </a:solidFill>
              </a:rPr>
              <a:t>Presented by:</a:t>
            </a:r>
          </a:p>
          <a:p>
            <a:r>
              <a:rPr lang="en-US" dirty="0" smtClean="0">
                <a:solidFill>
                  <a:schemeClr val="bg1">
                    <a:lumMod val="95000"/>
                  </a:schemeClr>
                </a:solidFill>
              </a:rPr>
              <a:t>Megan Jones</a:t>
            </a:r>
          </a:p>
          <a:p>
            <a:r>
              <a:rPr lang="en-US" dirty="0" smtClean="0">
                <a:solidFill>
                  <a:schemeClr val="bg1">
                    <a:lumMod val="95000"/>
                  </a:schemeClr>
                </a:solidFill>
              </a:rPr>
              <a:t>Coordinator of Recruitment and Dual Credit</a:t>
            </a:r>
          </a:p>
          <a:p>
            <a:r>
              <a:rPr lang="en-US" dirty="0" smtClean="0">
                <a:solidFill>
                  <a:schemeClr val="bg1">
                    <a:lumMod val="95000"/>
                  </a:schemeClr>
                </a:solidFill>
              </a:rPr>
              <a:t>Carl Sandburg College </a:t>
            </a:r>
            <a:endParaRPr lang="en-US" dirty="0">
              <a:solidFill>
                <a:schemeClr val="bg1">
                  <a:lumMod val="95000"/>
                </a:schemeClr>
              </a:solidFill>
            </a:endParaRPr>
          </a:p>
        </p:txBody>
      </p:sp>
      <p:cxnSp>
        <p:nvCxnSpPr>
          <p:cNvPr id="6" name="Straight Connector 5"/>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397525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latin typeface="Georgia" panose="02040502050405020303" pitchFamily="18" charset="0"/>
              </a:rPr>
              <a:t>Financial Aid</a:t>
            </a:r>
          </a:p>
        </p:txBody>
      </p:sp>
      <p:pic>
        <p:nvPicPr>
          <p:cNvPr id="4" name="Content Placeholder 3"/>
          <p:cNvPicPr>
            <a:picLocks noGrp="1" noChangeAspect="1"/>
          </p:cNvPicPr>
          <p:nvPr>
            <p:ph idx="1"/>
          </p:nvPr>
        </p:nvPicPr>
        <p:blipFill>
          <a:blip r:embed="rId3"/>
          <a:stretch>
            <a:fillRect/>
          </a:stretch>
        </p:blipFill>
        <p:spPr>
          <a:xfrm>
            <a:off x="1167083" y="1600200"/>
            <a:ext cx="6809834" cy="452596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cxnSp>
        <p:nvCxnSpPr>
          <p:cNvPr id="5" name="Straight Connector 4"/>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4031290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382" y="228600"/>
            <a:ext cx="8666018"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err="1" smtClean="0">
                <a:solidFill>
                  <a:schemeClr val="bg1"/>
                </a:solidFill>
                <a:latin typeface="Georgia" panose="02040502050405020303" pitchFamily="18" charset="0"/>
              </a:rPr>
              <a:t>mySandburg</a:t>
            </a:r>
            <a:r>
              <a:rPr lang="en-US" sz="3600" b="1" dirty="0" smtClean="0">
                <a:solidFill>
                  <a:schemeClr val="bg1"/>
                </a:solidFill>
                <a:latin typeface="Georgia" panose="02040502050405020303" pitchFamily="18" charset="0"/>
              </a:rPr>
              <a:t> and Financial Aid</a:t>
            </a:r>
            <a:endParaRPr lang="en-US" sz="3600" b="1" dirty="0">
              <a:solidFill>
                <a:schemeClr val="bg1"/>
              </a:solidFill>
              <a:latin typeface="Georgia" panose="02040502050405020303" pitchFamily="18" charset="0"/>
            </a:endParaRPr>
          </a:p>
        </p:txBody>
      </p:sp>
      <p:sp>
        <p:nvSpPr>
          <p:cNvPr id="5" name="Rectangle 4"/>
          <p:cNvSpPr/>
          <p:nvPr/>
        </p:nvSpPr>
        <p:spPr>
          <a:xfrm>
            <a:off x="609600" y="1300397"/>
            <a:ext cx="8001000" cy="4524315"/>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Allows students (and Parent Proxy) to access your account </a:t>
            </a:r>
            <a:r>
              <a:rPr lang="en-US" sz="3200" dirty="0" smtClean="0">
                <a:solidFill>
                  <a:schemeClr val="bg1"/>
                </a:solidFill>
              </a:rPr>
              <a:t>online</a:t>
            </a:r>
            <a:endParaRPr lang="en-US" sz="3200" dirty="0">
              <a:solidFill>
                <a:schemeClr val="bg1"/>
              </a:solidFill>
            </a:endParaRPr>
          </a:p>
          <a:p>
            <a:pPr marL="457200" indent="-457200">
              <a:buFont typeface="Arial" panose="020B0604020202020204" pitchFamily="34" charset="0"/>
              <a:buChar char="•"/>
            </a:pPr>
            <a:r>
              <a:rPr lang="en-US" sz="3200" dirty="0" smtClean="0">
                <a:solidFill>
                  <a:schemeClr val="bg1"/>
                </a:solidFill>
              </a:rPr>
              <a:t>Sign in </a:t>
            </a:r>
            <a:r>
              <a:rPr lang="en-US" sz="3200" dirty="0">
                <a:solidFill>
                  <a:schemeClr val="bg1"/>
                </a:solidFill>
              </a:rPr>
              <a:t>at </a:t>
            </a:r>
            <a:r>
              <a:rPr lang="en-US" sz="3200" dirty="0" smtClean="0">
                <a:solidFill>
                  <a:schemeClr val="bg1"/>
                </a:solidFill>
              </a:rPr>
              <a:t>www.sandburg.edu </a:t>
            </a:r>
            <a:r>
              <a:rPr lang="en-US" sz="3200" dirty="0">
                <a:solidFill>
                  <a:schemeClr val="bg1"/>
                </a:solidFill>
              </a:rPr>
              <a:t>and choose </a:t>
            </a:r>
            <a:r>
              <a:rPr lang="en-US" sz="3200" dirty="0" err="1">
                <a:solidFill>
                  <a:schemeClr val="bg1"/>
                </a:solidFill>
              </a:rPr>
              <a:t>mySANDBURG</a:t>
            </a:r>
            <a:endParaRPr lang="en-US" sz="3200" dirty="0">
              <a:solidFill>
                <a:schemeClr val="bg1"/>
              </a:solidFill>
            </a:endParaRPr>
          </a:p>
          <a:p>
            <a:pPr marL="914400" lvl="1" indent="-457200">
              <a:buFont typeface="Arial" panose="020B0604020202020204" pitchFamily="34" charset="0"/>
              <a:buChar char="•"/>
            </a:pPr>
            <a:r>
              <a:rPr lang="en-US" sz="3200" dirty="0">
                <a:solidFill>
                  <a:schemeClr val="bg1"/>
                </a:solidFill>
              </a:rPr>
              <a:t>View Documents required</a:t>
            </a:r>
          </a:p>
          <a:p>
            <a:pPr marL="914400" lvl="1" indent="-457200">
              <a:buFont typeface="Arial" panose="020B0604020202020204" pitchFamily="34" charset="0"/>
              <a:buChar char="•"/>
            </a:pPr>
            <a:r>
              <a:rPr lang="en-US" sz="3200" dirty="0">
                <a:solidFill>
                  <a:schemeClr val="bg1"/>
                </a:solidFill>
              </a:rPr>
              <a:t>My Awards</a:t>
            </a:r>
          </a:p>
          <a:p>
            <a:pPr marL="914400" lvl="1" indent="-457200">
              <a:buFont typeface="Arial" panose="020B0604020202020204" pitchFamily="34" charset="0"/>
              <a:buChar char="•"/>
            </a:pPr>
            <a:r>
              <a:rPr lang="en-US" sz="3200" dirty="0">
                <a:solidFill>
                  <a:schemeClr val="bg1"/>
                </a:solidFill>
              </a:rPr>
              <a:t>Satisfactory Progress Status</a:t>
            </a:r>
          </a:p>
          <a:p>
            <a:pPr marL="914400" lvl="1" indent="-457200">
              <a:buFont typeface="Arial" panose="020B0604020202020204" pitchFamily="34" charset="0"/>
              <a:buChar char="•"/>
            </a:pPr>
            <a:r>
              <a:rPr lang="en-US" sz="3200" dirty="0">
                <a:solidFill>
                  <a:schemeClr val="bg1"/>
                </a:solidFill>
              </a:rPr>
              <a:t>Student billing, payments and payment plan</a:t>
            </a:r>
          </a:p>
        </p:txBody>
      </p:sp>
      <p:cxnSp>
        <p:nvCxnSpPr>
          <p:cNvPr id="6" name="Straight Connector 5"/>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82870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228600"/>
            <a:ext cx="8666018" cy="1066800"/>
          </a:xfrm>
        </p:spPr>
        <p:txBody>
          <a:bodyPr>
            <a:noAutofit/>
          </a:bodyPr>
          <a:lstStyle/>
          <a:p>
            <a:r>
              <a:rPr lang="en-US" sz="4000" b="1" dirty="0">
                <a:solidFill>
                  <a:schemeClr val="bg1"/>
                </a:solidFill>
                <a:latin typeface="Georgia" panose="02040502050405020303" pitchFamily="18" charset="0"/>
              </a:rPr>
              <a:t>Self Service Home Page</a:t>
            </a:r>
          </a:p>
        </p:txBody>
      </p:sp>
      <p:cxnSp>
        <p:nvCxnSpPr>
          <p:cNvPr id="8" name="Straight Connector 7"/>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
        <p:nvSpPr>
          <p:cNvPr id="5" name="Content Placeholder 2"/>
          <p:cNvSpPr txBox="1">
            <a:spLocks/>
          </p:cNvSpPr>
          <p:nvPr/>
        </p:nvSpPr>
        <p:spPr>
          <a:xfrm>
            <a:off x="609600" y="1600201"/>
            <a:ext cx="7848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indent="-514350">
              <a:buFont typeface="+mj-lt"/>
              <a:buAutoNum type="arabicPeriod"/>
            </a:pPr>
            <a:endParaRPr lang="en-US" i="1" dirty="0">
              <a:solidFill>
                <a:schemeClr val="accent6">
                  <a:lumMod val="60000"/>
                  <a:lumOff val="40000"/>
                </a:schemeClr>
              </a:solidFill>
            </a:endParaRPr>
          </a:p>
        </p:txBody>
      </p:sp>
      <p:pic>
        <p:nvPicPr>
          <p:cNvPr id="3" name="Picture 2"/>
          <p:cNvPicPr>
            <a:picLocks noChangeAspect="1"/>
          </p:cNvPicPr>
          <p:nvPr/>
        </p:nvPicPr>
        <p:blipFill>
          <a:blip r:embed="rId4"/>
          <a:stretch>
            <a:fillRect/>
          </a:stretch>
        </p:blipFill>
        <p:spPr>
          <a:xfrm>
            <a:off x="347813" y="1387871"/>
            <a:ext cx="7762575" cy="4474967"/>
          </a:xfrm>
          <a:prstGeom prst="rect">
            <a:avLst/>
          </a:prstGeom>
        </p:spPr>
      </p:pic>
    </p:spTree>
    <p:extLst>
      <p:ext uri="{BB962C8B-B14F-4D97-AF65-F5344CB8AC3E}">
        <p14:creationId xmlns:p14="http://schemas.microsoft.com/office/powerpoint/2010/main" val="2338189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382" y="228600"/>
            <a:ext cx="8666018"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latin typeface="Georgia" panose="02040502050405020303" pitchFamily="18" charset="0"/>
              </a:rPr>
              <a:t>Documents Required</a:t>
            </a:r>
            <a:endParaRPr lang="en-US" sz="3600" b="1" dirty="0">
              <a:solidFill>
                <a:schemeClr val="bg1"/>
              </a:solidFill>
              <a:latin typeface="Georgia" panose="02040502050405020303" pitchFamily="18" charset="0"/>
            </a:endParaRPr>
          </a:p>
        </p:txBody>
      </p:sp>
      <p:cxnSp>
        <p:nvCxnSpPr>
          <p:cNvPr id="6" name="Straight Connector 5"/>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133600"/>
            <a:ext cx="8087591" cy="2730379"/>
          </a:xfrm>
          <a:prstGeom prst="rect">
            <a:avLst/>
          </a:prstGeom>
        </p:spPr>
      </p:pic>
    </p:spTree>
    <p:extLst>
      <p:ext uri="{BB962C8B-B14F-4D97-AF65-F5344CB8AC3E}">
        <p14:creationId xmlns:p14="http://schemas.microsoft.com/office/powerpoint/2010/main" val="2036102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382" y="228600"/>
            <a:ext cx="8666018"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latin typeface="Georgia" panose="02040502050405020303" pitchFamily="18" charset="0"/>
              </a:rPr>
              <a:t>Satisfactory Progress</a:t>
            </a:r>
            <a:endParaRPr lang="en-US" sz="3600" b="1" dirty="0">
              <a:solidFill>
                <a:schemeClr val="bg1"/>
              </a:solidFill>
              <a:latin typeface="Georgia" panose="02040502050405020303" pitchFamily="18" charset="0"/>
            </a:endParaRPr>
          </a:p>
        </p:txBody>
      </p:sp>
      <p:sp>
        <p:nvSpPr>
          <p:cNvPr id="5" name="Rectangle 4"/>
          <p:cNvSpPr/>
          <p:nvPr/>
        </p:nvSpPr>
        <p:spPr>
          <a:xfrm>
            <a:off x="381000" y="1130767"/>
            <a:ext cx="8305800" cy="4401205"/>
          </a:xfrm>
          <a:prstGeom prst="rect">
            <a:avLst/>
          </a:prstGeom>
        </p:spPr>
        <p:txBody>
          <a:bodyPr wrap="square">
            <a:spAutoFit/>
          </a:bodyPr>
          <a:lstStyle/>
          <a:p>
            <a:pPr marL="457200" indent="-457200">
              <a:buFont typeface="Arial" panose="020B0604020202020204" pitchFamily="34" charset="0"/>
              <a:buChar char="•"/>
            </a:pPr>
            <a:r>
              <a:rPr lang="en-US" sz="2800" dirty="0">
                <a:solidFill>
                  <a:schemeClr val="bg1"/>
                </a:solidFill>
              </a:rPr>
              <a:t>To continue receiving financial aid, students must successfully complete their courses with acceptable grades</a:t>
            </a:r>
          </a:p>
          <a:p>
            <a:pPr marL="914400" lvl="1" indent="-457200">
              <a:buFont typeface="Arial" panose="020B0604020202020204" pitchFamily="34" charset="0"/>
              <a:buChar char="•"/>
            </a:pPr>
            <a:r>
              <a:rPr lang="en-US" sz="2800" dirty="0">
                <a:solidFill>
                  <a:schemeClr val="bg1"/>
                </a:solidFill>
              </a:rPr>
              <a:t>2.0 cumulative grade point average</a:t>
            </a:r>
          </a:p>
          <a:p>
            <a:pPr marL="914400" lvl="1" indent="-457200">
              <a:buFont typeface="Arial" panose="020B0604020202020204" pitchFamily="34" charset="0"/>
              <a:buChar char="•"/>
            </a:pPr>
            <a:r>
              <a:rPr lang="en-US" sz="2800" dirty="0">
                <a:solidFill>
                  <a:schemeClr val="bg1"/>
                </a:solidFill>
              </a:rPr>
              <a:t>67% cumulative completion rate </a:t>
            </a:r>
          </a:p>
          <a:p>
            <a:pPr marL="914400" lvl="1" indent="-457200">
              <a:buFont typeface="Arial" panose="020B0604020202020204" pitchFamily="34" charset="0"/>
              <a:buChar char="•"/>
            </a:pPr>
            <a:r>
              <a:rPr lang="en-US" sz="2800" dirty="0">
                <a:solidFill>
                  <a:schemeClr val="bg1"/>
                </a:solidFill>
              </a:rPr>
              <a:t>Complete your degree within the maximum timeframe</a:t>
            </a:r>
          </a:p>
          <a:p>
            <a:pPr marL="457200" indent="-457200">
              <a:buFont typeface="Arial" panose="020B0604020202020204" pitchFamily="34" charset="0"/>
              <a:buChar char="•"/>
            </a:pPr>
            <a:r>
              <a:rPr lang="en-US" sz="2800" dirty="0">
                <a:solidFill>
                  <a:schemeClr val="bg1"/>
                </a:solidFill>
              </a:rPr>
              <a:t>Reviewed at the end of each term</a:t>
            </a:r>
          </a:p>
          <a:p>
            <a:pPr marL="457200" indent="-457200">
              <a:buFont typeface="Arial" panose="020B0604020202020204" pitchFamily="34" charset="0"/>
              <a:buChar char="•"/>
            </a:pPr>
            <a:r>
              <a:rPr lang="en-US" sz="2800" dirty="0">
                <a:solidFill>
                  <a:schemeClr val="bg1"/>
                </a:solidFill>
              </a:rPr>
              <a:t>Opportunity to appeal</a:t>
            </a:r>
          </a:p>
          <a:p>
            <a:pPr marL="457200" indent="-457200">
              <a:buFont typeface="Arial" panose="020B0604020202020204" pitchFamily="34" charset="0"/>
              <a:buChar char="•"/>
            </a:pPr>
            <a:r>
              <a:rPr lang="en-US" sz="2800" dirty="0">
                <a:solidFill>
                  <a:schemeClr val="bg1"/>
                </a:solidFill>
              </a:rPr>
              <a:t>Complete policy available online</a:t>
            </a:r>
          </a:p>
        </p:txBody>
      </p:sp>
      <p:pic>
        <p:nvPicPr>
          <p:cNvPr id="6" name="Picture 5"/>
          <p:cNvPicPr>
            <a:picLocks noChangeAspect="1"/>
          </p:cNvPicPr>
          <p:nvPr/>
        </p:nvPicPr>
        <p:blipFill>
          <a:blip r:embed="rId2"/>
          <a:stretch>
            <a:fillRect/>
          </a:stretch>
        </p:blipFill>
        <p:spPr>
          <a:xfrm>
            <a:off x="7162800" y="4254440"/>
            <a:ext cx="1185862" cy="1094642"/>
          </a:xfrm>
          <a:prstGeom prst="rect">
            <a:avLst/>
          </a:prstGeom>
        </p:spPr>
      </p:pic>
      <p:cxnSp>
        <p:nvCxnSpPr>
          <p:cNvPr id="7" name="Straight Connector 6"/>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972861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5714" y="68418"/>
            <a:ext cx="8666018"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latin typeface="Georgia" panose="02040502050405020303" pitchFamily="18" charset="0"/>
              </a:rPr>
              <a:t>Six Years -Pell </a:t>
            </a:r>
            <a:r>
              <a:rPr lang="en-US" sz="3600" b="1" dirty="0" smtClean="0">
                <a:solidFill>
                  <a:schemeClr val="bg1"/>
                </a:solidFill>
                <a:latin typeface="Georgia" panose="02040502050405020303" pitchFamily="18" charset="0"/>
              </a:rPr>
              <a:t>Grant Lifetime </a:t>
            </a:r>
            <a:r>
              <a:rPr lang="en-US" sz="3600" b="1" dirty="0" smtClean="0">
                <a:solidFill>
                  <a:schemeClr val="bg1"/>
                </a:solidFill>
                <a:latin typeface="Georgia" panose="02040502050405020303" pitchFamily="18" charset="0"/>
              </a:rPr>
              <a:t>Limit</a:t>
            </a:r>
            <a:endParaRPr lang="en-US" sz="3600" b="1" dirty="0">
              <a:solidFill>
                <a:schemeClr val="bg1"/>
              </a:solidFill>
              <a:latin typeface="Georgia" panose="02040502050405020303" pitchFamily="18" charset="0"/>
            </a:endParaRPr>
          </a:p>
        </p:txBody>
      </p:sp>
      <p:sp>
        <p:nvSpPr>
          <p:cNvPr id="5" name="Rectangle 4"/>
          <p:cNvSpPr/>
          <p:nvPr/>
        </p:nvSpPr>
        <p:spPr>
          <a:xfrm>
            <a:off x="533400" y="2667000"/>
            <a:ext cx="6303364" cy="3539430"/>
          </a:xfrm>
          <a:prstGeom prst="rect">
            <a:avLst/>
          </a:prstGeom>
        </p:spPr>
        <p:txBody>
          <a:bodyPr wrap="square">
            <a:spAutoFit/>
          </a:bodyPr>
          <a:lstStyle/>
          <a:p>
            <a:pPr marL="457200" indent="-457200">
              <a:buFont typeface="Arial" panose="020B0604020202020204" pitchFamily="34" charset="0"/>
              <a:buChar char="•"/>
            </a:pPr>
            <a:r>
              <a:rPr lang="en-US" sz="2800" dirty="0">
                <a:solidFill>
                  <a:schemeClr val="bg1"/>
                </a:solidFill>
              </a:rPr>
              <a:t>Federal Pell Grant Eligibility is limited to 6 years at full-time enrollment. </a:t>
            </a:r>
          </a:p>
          <a:p>
            <a:pPr marL="457200" indent="-457200">
              <a:buFont typeface="Arial" panose="020B0604020202020204" pitchFamily="34" charset="0"/>
              <a:buChar char="•"/>
            </a:pPr>
            <a:r>
              <a:rPr lang="en-US" sz="2800" dirty="0">
                <a:solidFill>
                  <a:schemeClr val="bg1"/>
                </a:solidFill>
              </a:rPr>
              <a:t>Once a student has reached the Lifetime Eligibility Limit </a:t>
            </a:r>
            <a:r>
              <a:rPr lang="en-US" sz="2800" dirty="0" smtClean="0">
                <a:solidFill>
                  <a:schemeClr val="bg1"/>
                </a:solidFill>
              </a:rPr>
              <a:t>he/she </a:t>
            </a:r>
            <a:r>
              <a:rPr lang="en-US" sz="2800" dirty="0">
                <a:solidFill>
                  <a:schemeClr val="bg1"/>
                </a:solidFill>
              </a:rPr>
              <a:t>can longer receive Pell funds.  </a:t>
            </a:r>
          </a:p>
          <a:p>
            <a:pPr marL="457200" indent="-457200">
              <a:buFont typeface="Arial" panose="020B0604020202020204" pitchFamily="34" charset="0"/>
              <a:buChar char="•"/>
            </a:pPr>
            <a:r>
              <a:rPr lang="en-US" sz="2800" dirty="0">
                <a:solidFill>
                  <a:schemeClr val="bg1"/>
                </a:solidFill>
              </a:rPr>
              <a:t>Pell Received for enrollment in Dual Credit classes counts toward the 6 year limit.  </a:t>
            </a:r>
          </a:p>
        </p:txBody>
      </p:sp>
      <p:cxnSp>
        <p:nvCxnSpPr>
          <p:cNvPr id="8" name="Straight Connector 7"/>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graphicFrame>
        <p:nvGraphicFramePr>
          <p:cNvPr id="10" name="Diagram 9"/>
          <p:cNvGraphicFramePr/>
          <p:nvPr>
            <p:extLst>
              <p:ext uri="{D42A27DB-BD31-4B8C-83A1-F6EECF244321}">
                <p14:modId xmlns:p14="http://schemas.microsoft.com/office/powerpoint/2010/main" val="3434220401"/>
              </p:ext>
            </p:extLst>
          </p:nvPr>
        </p:nvGraphicFramePr>
        <p:xfrm>
          <a:off x="1219200" y="1135218"/>
          <a:ext cx="6324600" cy="999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7435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382" y="228600"/>
            <a:ext cx="8666018"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latin typeface="Georgia" panose="02040502050405020303" pitchFamily="18" charset="0"/>
              </a:rPr>
              <a:t>Billing - If you owe tuition and fees</a:t>
            </a:r>
            <a:endParaRPr lang="en-US" sz="3600" b="1" dirty="0">
              <a:solidFill>
                <a:schemeClr val="bg1"/>
              </a:solidFill>
              <a:latin typeface="Georgia" panose="02040502050405020303" pitchFamily="18" charset="0"/>
            </a:endParaRPr>
          </a:p>
        </p:txBody>
      </p:sp>
      <p:sp>
        <p:nvSpPr>
          <p:cNvPr id="5" name="Rectangle 4"/>
          <p:cNvSpPr/>
          <p:nvPr/>
        </p:nvSpPr>
        <p:spPr>
          <a:xfrm>
            <a:off x="467193" y="1487295"/>
            <a:ext cx="8001000" cy="4524315"/>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rPr>
              <a:t>Payments in person, online, by phone or mail</a:t>
            </a:r>
          </a:p>
          <a:p>
            <a:pPr marL="457200" indent="-457200">
              <a:buFont typeface="Arial" panose="020B0604020202020204" pitchFamily="34" charset="0"/>
              <a:buChar char="•"/>
            </a:pPr>
            <a:r>
              <a:rPr lang="en-US" sz="3200" dirty="0">
                <a:solidFill>
                  <a:schemeClr val="bg1"/>
                </a:solidFill>
              </a:rPr>
              <a:t>Deferred Payment Option Available</a:t>
            </a:r>
          </a:p>
          <a:p>
            <a:pPr marL="914400" lvl="1" indent="-457200">
              <a:buFont typeface="Arial" panose="020B0604020202020204" pitchFamily="34" charset="0"/>
              <a:buChar char="•"/>
            </a:pPr>
            <a:r>
              <a:rPr lang="en-US" sz="3200" dirty="0">
                <a:solidFill>
                  <a:schemeClr val="bg1"/>
                </a:solidFill>
              </a:rPr>
              <a:t>$35 fee, no interest, requires credit card or bank account</a:t>
            </a:r>
          </a:p>
          <a:p>
            <a:pPr marL="457200" indent="-457200">
              <a:buFont typeface="Arial" panose="020B0604020202020204" pitchFamily="34" charset="0"/>
              <a:buChar char="•"/>
            </a:pPr>
            <a:r>
              <a:rPr lang="en-US" sz="3200" dirty="0">
                <a:solidFill>
                  <a:schemeClr val="bg1"/>
                </a:solidFill>
              </a:rPr>
              <a:t>R</a:t>
            </a:r>
            <a:r>
              <a:rPr lang="en-US" sz="3200" dirty="0" smtClean="0">
                <a:solidFill>
                  <a:schemeClr val="bg1"/>
                </a:solidFill>
              </a:rPr>
              <a:t>efund period</a:t>
            </a:r>
          </a:p>
          <a:p>
            <a:pPr marL="457200" indent="-457200">
              <a:buFont typeface="Arial" panose="020B0604020202020204" pitchFamily="34" charset="0"/>
              <a:buChar char="•"/>
            </a:pPr>
            <a:r>
              <a:rPr lang="en-US" sz="3200" dirty="0" smtClean="0">
                <a:solidFill>
                  <a:schemeClr val="bg1"/>
                </a:solidFill>
              </a:rPr>
              <a:t>Student </a:t>
            </a:r>
            <a:r>
              <a:rPr lang="en-US" sz="3200" dirty="0">
                <a:solidFill>
                  <a:schemeClr val="bg1"/>
                </a:solidFill>
              </a:rPr>
              <a:t>Account information provided </a:t>
            </a:r>
            <a:r>
              <a:rPr lang="en-US" sz="3200" dirty="0" smtClean="0">
                <a:solidFill>
                  <a:schemeClr val="bg1"/>
                </a:solidFill>
              </a:rPr>
              <a:t>online</a:t>
            </a:r>
            <a:endParaRPr lang="en-US" sz="3200" dirty="0">
              <a:solidFill>
                <a:schemeClr val="bg1"/>
              </a:solidFill>
            </a:endParaRPr>
          </a:p>
          <a:p>
            <a:pPr marL="457200" indent="-457200">
              <a:buFont typeface="Arial" panose="020B0604020202020204" pitchFamily="34" charset="0"/>
              <a:buChar char="•"/>
            </a:pPr>
            <a:r>
              <a:rPr lang="en-US" sz="3200" dirty="0" smtClean="0">
                <a:solidFill>
                  <a:schemeClr val="bg1"/>
                </a:solidFill>
              </a:rPr>
              <a:t>Business </a:t>
            </a:r>
            <a:r>
              <a:rPr lang="en-US" sz="3200" dirty="0">
                <a:solidFill>
                  <a:schemeClr val="bg1"/>
                </a:solidFill>
              </a:rPr>
              <a:t>Office 309.341.5210</a:t>
            </a:r>
          </a:p>
        </p:txBody>
      </p:sp>
      <p:cxnSp>
        <p:nvCxnSpPr>
          <p:cNvPr id="6" name="Straight Connector 5"/>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139525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9382" y="228600"/>
            <a:ext cx="8666018"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latin typeface="Candara" pitchFamily="34" charset="0"/>
              </a:rPr>
              <a:t>Important dates</a:t>
            </a:r>
            <a:endParaRPr lang="en-US" sz="5400" b="1" dirty="0">
              <a:solidFill>
                <a:schemeClr val="bg1"/>
              </a:solidFill>
              <a:latin typeface="Candara" pitchFamily="34" charset="0"/>
            </a:endParaRPr>
          </a:p>
        </p:txBody>
      </p:sp>
      <p:sp>
        <p:nvSpPr>
          <p:cNvPr id="7" name="TextBox 6"/>
          <p:cNvSpPr txBox="1"/>
          <p:nvPr/>
        </p:nvSpPr>
        <p:spPr>
          <a:xfrm>
            <a:off x="609600" y="1524000"/>
            <a:ext cx="7353300" cy="5509200"/>
          </a:xfrm>
          <a:prstGeom prst="rect">
            <a:avLst/>
          </a:prstGeom>
          <a:noFill/>
        </p:spPr>
        <p:txBody>
          <a:bodyPr wrap="square" rtlCol="0">
            <a:spAutoFit/>
          </a:bodyPr>
          <a:lstStyle/>
          <a:p>
            <a:pPr marL="285750" indent="-285750">
              <a:buFont typeface="Courier New" pitchFamily="49" charset="0"/>
              <a:buChar char="o"/>
            </a:pPr>
            <a:r>
              <a:rPr lang="en-US" sz="2800" dirty="0" smtClean="0">
                <a:solidFill>
                  <a:schemeClr val="bg1"/>
                </a:solidFill>
              </a:rPr>
              <a:t>“No Show; You Go”- must attend your classes in person or log-in to an online class all week that first week of school.</a:t>
            </a:r>
          </a:p>
          <a:p>
            <a:pPr marL="285750" indent="-285750">
              <a:buFont typeface="Courier New" pitchFamily="49" charset="0"/>
              <a:buChar char="o"/>
            </a:pPr>
            <a:r>
              <a:rPr lang="en-US" sz="2800" dirty="0" smtClean="0">
                <a:solidFill>
                  <a:schemeClr val="bg1"/>
                </a:solidFill>
              </a:rPr>
              <a:t>Tuition/fee due date- Fall tuition due August 10</a:t>
            </a:r>
          </a:p>
          <a:p>
            <a:pPr marL="285750" indent="-285750">
              <a:buFont typeface="Courier New" pitchFamily="49" charset="0"/>
              <a:buChar char="o"/>
            </a:pPr>
            <a:r>
              <a:rPr lang="en-US" sz="2800" dirty="0" smtClean="0">
                <a:solidFill>
                  <a:schemeClr val="bg1"/>
                </a:solidFill>
              </a:rPr>
              <a:t>Refund Period- must drop a class within the first 9 days of the 16-week semester to get a 100% refund.</a:t>
            </a:r>
            <a:endParaRPr lang="en-US" sz="2800" dirty="0">
              <a:solidFill>
                <a:schemeClr val="bg1"/>
              </a:solidFill>
            </a:endParaRPr>
          </a:p>
          <a:p>
            <a:pPr marL="285750" indent="-285750">
              <a:buFont typeface="Courier New" pitchFamily="49" charset="0"/>
              <a:buChar char="o"/>
            </a:pPr>
            <a:r>
              <a:rPr lang="en-US" sz="2800" dirty="0" smtClean="0">
                <a:solidFill>
                  <a:schemeClr val="bg1"/>
                </a:solidFill>
              </a:rPr>
              <a:t>Withdrawal Dates- be aware of the last day to drop for the semester so you don’t take a bad grade in the class.</a:t>
            </a:r>
            <a:endParaRPr lang="en-US" dirty="0" smtClean="0">
              <a:solidFill>
                <a:schemeClr val="bg1"/>
              </a:solidFill>
            </a:endParaRPr>
          </a:p>
          <a:p>
            <a:pPr marL="285750" indent="-285750">
              <a:lnSpc>
                <a:spcPct val="150000"/>
              </a:lnSpc>
              <a:buFont typeface="Courier New" pitchFamily="49" charset="0"/>
              <a:buChar char="o"/>
            </a:pPr>
            <a:endParaRPr lang="en-US" dirty="0" smtClean="0">
              <a:solidFill>
                <a:schemeClr val="bg1"/>
              </a:solidFill>
            </a:endParaRPr>
          </a:p>
          <a:p>
            <a:pPr>
              <a:lnSpc>
                <a:spcPct val="150000"/>
              </a:lnSpc>
            </a:pPr>
            <a:endParaRPr lang="en-US" dirty="0" smtClean="0">
              <a:solidFill>
                <a:schemeClr val="bg1"/>
              </a:solidFill>
            </a:endParaRPr>
          </a:p>
          <a:p>
            <a:endParaRPr lang="en-US" dirty="0">
              <a:solidFill>
                <a:schemeClr val="bg1"/>
              </a:solidFill>
            </a:endParaRPr>
          </a:p>
        </p:txBody>
      </p:sp>
      <p:cxnSp>
        <p:nvCxnSpPr>
          <p:cNvPr id="8" name="Straight Connector 7"/>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2229263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382" y="228600"/>
            <a:ext cx="8666018"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latin typeface="Georgia" pitchFamily="18" charset="0"/>
              </a:rPr>
              <a:t>Don’t be afraid to ask questions and seek help! Use your resources.</a:t>
            </a:r>
            <a:endParaRPr lang="en-US" sz="3600" b="1" dirty="0">
              <a:solidFill>
                <a:schemeClr val="bg1"/>
              </a:solidFill>
              <a:latin typeface="Georgia" pitchFamily="18" charset="0"/>
            </a:endParaRPr>
          </a:p>
        </p:txBody>
      </p:sp>
      <p:sp>
        <p:nvSpPr>
          <p:cNvPr id="5" name="TextBox 4"/>
          <p:cNvSpPr txBox="1"/>
          <p:nvPr/>
        </p:nvSpPr>
        <p:spPr>
          <a:xfrm>
            <a:off x="609600" y="1447800"/>
            <a:ext cx="7353300" cy="5262979"/>
          </a:xfrm>
          <a:prstGeom prst="rect">
            <a:avLst/>
          </a:prstGeom>
          <a:noFill/>
        </p:spPr>
        <p:txBody>
          <a:bodyPr wrap="square" rtlCol="0">
            <a:spAutoFit/>
          </a:bodyPr>
          <a:lstStyle/>
          <a:p>
            <a:pPr marL="285750" indent="-285750">
              <a:buFont typeface="Courier New" pitchFamily="49" charset="0"/>
              <a:buChar char="o"/>
            </a:pPr>
            <a:r>
              <a:rPr lang="en-US" sz="2800" dirty="0" smtClean="0">
                <a:solidFill>
                  <a:schemeClr val="bg1"/>
                </a:solidFill>
              </a:rPr>
              <a:t>Instructors</a:t>
            </a:r>
          </a:p>
          <a:p>
            <a:pPr marL="285750" indent="-285750">
              <a:buFont typeface="Courier New" pitchFamily="49" charset="0"/>
              <a:buChar char="o"/>
            </a:pPr>
            <a:r>
              <a:rPr lang="en-US" sz="2800" dirty="0" smtClean="0">
                <a:solidFill>
                  <a:schemeClr val="bg1"/>
                </a:solidFill>
              </a:rPr>
              <a:t>High School Counselor</a:t>
            </a:r>
          </a:p>
          <a:p>
            <a:pPr marL="285750" indent="-285750">
              <a:buFont typeface="Courier New" pitchFamily="49" charset="0"/>
              <a:buChar char="o"/>
            </a:pPr>
            <a:r>
              <a:rPr lang="en-US" sz="2800" dirty="0" smtClean="0">
                <a:solidFill>
                  <a:schemeClr val="bg1"/>
                </a:solidFill>
              </a:rPr>
              <a:t>Library</a:t>
            </a:r>
            <a:endParaRPr lang="en-US" sz="2800" dirty="0">
              <a:solidFill>
                <a:schemeClr val="bg1"/>
              </a:solidFill>
            </a:endParaRPr>
          </a:p>
          <a:p>
            <a:pPr marL="285750" indent="-285750">
              <a:buFont typeface="Courier New" pitchFamily="49" charset="0"/>
              <a:buChar char="o"/>
            </a:pPr>
            <a:r>
              <a:rPr lang="en-US" sz="2800" dirty="0" smtClean="0">
                <a:solidFill>
                  <a:schemeClr val="bg1"/>
                </a:solidFill>
              </a:rPr>
              <a:t>Atomic Learning</a:t>
            </a:r>
          </a:p>
          <a:p>
            <a:pPr marL="285750" indent="-285750">
              <a:buFont typeface="Courier New" pitchFamily="49" charset="0"/>
              <a:buChar char="o"/>
            </a:pPr>
            <a:r>
              <a:rPr lang="en-US" sz="2800" dirty="0">
                <a:solidFill>
                  <a:schemeClr val="bg1"/>
                </a:solidFill>
              </a:rPr>
              <a:t>Tech Help </a:t>
            </a:r>
            <a:r>
              <a:rPr lang="en-US" sz="2800" dirty="0" smtClean="0">
                <a:solidFill>
                  <a:schemeClr val="bg1"/>
                </a:solidFill>
              </a:rPr>
              <a:t>Desk</a:t>
            </a:r>
          </a:p>
          <a:p>
            <a:pPr marL="285750" indent="-285750">
              <a:buFont typeface="Courier New" pitchFamily="49" charset="0"/>
              <a:buChar char="o"/>
            </a:pPr>
            <a:r>
              <a:rPr lang="en-US" sz="2800" dirty="0">
                <a:solidFill>
                  <a:schemeClr val="bg1"/>
                </a:solidFill>
              </a:rPr>
              <a:t>Academic </a:t>
            </a:r>
            <a:r>
              <a:rPr lang="en-US" sz="2800" dirty="0" smtClean="0">
                <a:solidFill>
                  <a:schemeClr val="bg1"/>
                </a:solidFill>
              </a:rPr>
              <a:t>Advisors:  </a:t>
            </a:r>
            <a:r>
              <a:rPr lang="en-US" sz="2800" dirty="0">
                <a:solidFill>
                  <a:schemeClr val="bg1"/>
                </a:solidFill>
              </a:rPr>
              <a:t>career exploration, creating a plan, transferring, etc. </a:t>
            </a:r>
          </a:p>
          <a:p>
            <a:pPr marL="285750" indent="-285750">
              <a:buFont typeface="Courier New" pitchFamily="49" charset="0"/>
              <a:buChar char="o"/>
            </a:pPr>
            <a:r>
              <a:rPr lang="en-US" sz="2800" dirty="0" smtClean="0">
                <a:solidFill>
                  <a:schemeClr val="bg1"/>
                </a:solidFill>
              </a:rPr>
              <a:t>Academic Support Services: disability &amp; tutoring</a:t>
            </a:r>
          </a:p>
          <a:p>
            <a:pPr marL="285750" indent="-285750">
              <a:buFont typeface="Courier New" pitchFamily="49" charset="0"/>
              <a:buChar char="o"/>
            </a:pPr>
            <a:r>
              <a:rPr lang="en-US" sz="2800" dirty="0" smtClean="0">
                <a:solidFill>
                  <a:schemeClr val="bg1"/>
                </a:solidFill>
              </a:rPr>
              <a:t>Starfish retention alert- emails sent to your Sandburg email. Check regularly for progress!!</a:t>
            </a:r>
            <a:endParaRPr lang="en-US" sz="2800" dirty="0">
              <a:solidFill>
                <a:schemeClr val="bg1"/>
              </a:solidFill>
            </a:endParaRPr>
          </a:p>
          <a:p>
            <a:pPr marL="285750" indent="-285750">
              <a:buFont typeface="Courier New" pitchFamily="49" charset="0"/>
              <a:buChar char="o"/>
            </a:pPr>
            <a:endParaRPr lang="en-US" sz="2800" dirty="0" smtClean="0">
              <a:solidFill>
                <a:schemeClr val="bg1"/>
              </a:solidFill>
            </a:endParaRPr>
          </a:p>
        </p:txBody>
      </p:sp>
      <p:cxnSp>
        <p:nvCxnSpPr>
          <p:cNvPr id="6" name="Straight Connector 5"/>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1772191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9382" y="228600"/>
            <a:ext cx="8666018"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latin typeface="Georgia" pitchFamily="18" charset="0"/>
              </a:rPr>
              <a:t>Things to remember</a:t>
            </a:r>
            <a:endParaRPr lang="en-US" sz="3600" b="1" dirty="0">
              <a:solidFill>
                <a:schemeClr val="bg1"/>
              </a:solidFill>
              <a:latin typeface="Georgia" pitchFamily="18" charset="0"/>
            </a:endParaRPr>
          </a:p>
        </p:txBody>
      </p:sp>
      <p:sp>
        <p:nvSpPr>
          <p:cNvPr id="5" name="TextBox 4"/>
          <p:cNvSpPr txBox="1"/>
          <p:nvPr/>
        </p:nvSpPr>
        <p:spPr>
          <a:xfrm>
            <a:off x="685800" y="1447800"/>
            <a:ext cx="7353300" cy="2677656"/>
          </a:xfrm>
          <a:prstGeom prst="rect">
            <a:avLst/>
          </a:prstGeom>
          <a:noFill/>
        </p:spPr>
        <p:txBody>
          <a:bodyPr wrap="square" rtlCol="0">
            <a:spAutoFit/>
          </a:bodyPr>
          <a:lstStyle/>
          <a:p>
            <a:pPr marL="285750" indent="-285750">
              <a:lnSpc>
                <a:spcPct val="150000"/>
              </a:lnSpc>
              <a:buFont typeface="Courier New" pitchFamily="49" charset="0"/>
              <a:buChar char="o"/>
            </a:pPr>
            <a:r>
              <a:rPr lang="en-US" sz="2800" dirty="0" smtClean="0">
                <a:solidFill>
                  <a:schemeClr val="bg1"/>
                </a:solidFill>
              </a:rPr>
              <a:t>Grades </a:t>
            </a:r>
            <a:r>
              <a:rPr lang="en-US" sz="2800" dirty="0">
                <a:solidFill>
                  <a:schemeClr val="bg1"/>
                </a:solidFill>
              </a:rPr>
              <a:t>will be shared with high </a:t>
            </a:r>
            <a:r>
              <a:rPr lang="en-US" sz="2800" dirty="0" smtClean="0">
                <a:solidFill>
                  <a:schemeClr val="bg1"/>
                </a:solidFill>
              </a:rPr>
              <a:t>school</a:t>
            </a:r>
          </a:p>
          <a:p>
            <a:pPr marL="285750" indent="-285750">
              <a:lnSpc>
                <a:spcPct val="150000"/>
              </a:lnSpc>
              <a:buFont typeface="Courier New" pitchFamily="49" charset="0"/>
              <a:buChar char="o"/>
            </a:pPr>
            <a:r>
              <a:rPr lang="en-US" sz="2800" dirty="0" smtClean="0">
                <a:solidFill>
                  <a:schemeClr val="bg1"/>
                </a:solidFill>
              </a:rPr>
              <a:t>Eligibility for athletics/extra curricular events</a:t>
            </a:r>
          </a:p>
          <a:p>
            <a:pPr marL="285750" indent="-285750">
              <a:lnSpc>
                <a:spcPct val="150000"/>
              </a:lnSpc>
              <a:buFont typeface="Courier New" pitchFamily="49" charset="0"/>
              <a:buChar char="o"/>
            </a:pPr>
            <a:r>
              <a:rPr lang="en-US" sz="2800" dirty="0" smtClean="0">
                <a:solidFill>
                  <a:schemeClr val="bg1"/>
                </a:solidFill>
              </a:rPr>
              <a:t>Classroom policies</a:t>
            </a:r>
          </a:p>
          <a:p>
            <a:pPr marL="285750" indent="-285750">
              <a:lnSpc>
                <a:spcPct val="150000"/>
              </a:lnSpc>
              <a:buFont typeface="Courier New" pitchFamily="49" charset="0"/>
              <a:buChar char="o"/>
            </a:pPr>
            <a:r>
              <a:rPr lang="en-US" sz="2800" dirty="0" smtClean="0">
                <a:solidFill>
                  <a:schemeClr val="bg1"/>
                </a:solidFill>
              </a:rPr>
              <a:t>Student code of conduct - plagiarism</a:t>
            </a:r>
          </a:p>
        </p:txBody>
      </p:sp>
      <p:cxnSp>
        <p:nvCxnSpPr>
          <p:cNvPr id="6" name="Straight Connector 5"/>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726807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bg1"/>
                </a:solidFill>
                <a:latin typeface="Georgia" pitchFamily="18" charset="0"/>
              </a:rPr>
              <a:t/>
            </a:r>
            <a:br>
              <a:rPr lang="en-US" sz="4000" dirty="0" smtClean="0">
                <a:solidFill>
                  <a:schemeClr val="bg1"/>
                </a:solidFill>
                <a:latin typeface="Georgia" pitchFamily="18" charset="0"/>
              </a:rPr>
            </a:br>
            <a:r>
              <a:rPr lang="en-US" sz="4000" b="1" dirty="0" smtClean="0">
                <a:solidFill>
                  <a:schemeClr val="bg1"/>
                </a:solidFill>
                <a:latin typeface="Georgia" pitchFamily="18" charset="0"/>
              </a:rPr>
              <a:t>Eligibility </a:t>
            </a:r>
            <a:endParaRPr lang="en-US" sz="4000" b="1" dirty="0">
              <a:solidFill>
                <a:schemeClr val="bg1"/>
              </a:solidFill>
              <a:latin typeface="Georgia" pitchFamily="18" charset="0"/>
            </a:endParaRPr>
          </a:p>
        </p:txBody>
      </p:sp>
      <p:sp>
        <p:nvSpPr>
          <p:cNvPr id="6" name="Content Placeholder 5"/>
          <p:cNvSpPr>
            <a:spLocks noGrp="1"/>
          </p:cNvSpPr>
          <p:nvPr>
            <p:ph idx="1"/>
          </p:nvPr>
        </p:nvSpPr>
        <p:spPr/>
        <p:txBody>
          <a:bodyPr>
            <a:normAutofit fontScale="92500" lnSpcReduction="10000"/>
          </a:bodyPr>
          <a:lstStyle/>
          <a:p>
            <a:r>
              <a:rPr lang="en-US" dirty="0" smtClean="0">
                <a:solidFill>
                  <a:schemeClr val="bg1">
                    <a:lumMod val="95000"/>
                  </a:schemeClr>
                </a:solidFill>
              </a:rPr>
              <a:t>Must meet minimum academic requirements.</a:t>
            </a:r>
          </a:p>
          <a:p>
            <a:pPr lvl="1"/>
            <a:r>
              <a:rPr lang="en-US" dirty="0" smtClean="0">
                <a:solidFill>
                  <a:schemeClr val="bg1">
                    <a:lumMod val="95000"/>
                  </a:schemeClr>
                </a:solidFill>
              </a:rPr>
              <a:t>ACCUPLACER scores- Reading 247 or higher, Math 256 in Quantitative Reasoning or 251 in Advanced Algebra</a:t>
            </a:r>
          </a:p>
          <a:p>
            <a:pPr lvl="1"/>
            <a:r>
              <a:rPr lang="en-US" dirty="0" smtClean="0">
                <a:solidFill>
                  <a:schemeClr val="bg1">
                    <a:lumMod val="95000"/>
                  </a:schemeClr>
                </a:solidFill>
              </a:rPr>
              <a:t>SAT scores: 480 in reading and writing, 530 for Math</a:t>
            </a:r>
          </a:p>
          <a:p>
            <a:r>
              <a:rPr lang="en-US" dirty="0" smtClean="0">
                <a:solidFill>
                  <a:schemeClr val="bg1">
                    <a:lumMod val="95000"/>
                  </a:schemeClr>
                </a:solidFill>
              </a:rPr>
              <a:t>Must meet any prerequisites.</a:t>
            </a:r>
          </a:p>
          <a:p>
            <a:pPr lvl="1"/>
            <a:r>
              <a:rPr lang="en-US" dirty="0" smtClean="0">
                <a:solidFill>
                  <a:schemeClr val="bg1">
                    <a:lumMod val="95000"/>
                  </a:schemeClr>
                </a:solidFill>
              </a:rPr>
              <a:t>For example, BIO 211- Anatomy and Physiology I you must have BIO 101- General Biology and CHM 100- Concepts of Chemistry</a:t>
            </a:r>
          </a:p>
          <a:p>
            <a:r>
              <a:rPr lang="en-US" dirty="0" smtClean="0">
                <a:solidFill>
                  <a:schemeClr val="bg1">
                    <a:lumMod val="95000"/>
                  </a:schemeClr>
                </a:solidFill>
              </a:rPr>
              <a:t>Must have permission from high school to receive high school credit for college courses. </a:t>
            </a:r>
          </a:p>
          <a:p>
            <a:endParaRPr lang="en-US" dirty="0" smtClean="0">
              <a:solidFill>
                <a:schemeClr val="bg1">
                  <a:lumMod val="95000"/>
                </a:schemeClr>
              </a:solidFill>
            </a:endParaRPr>
          </a:p>
        </p:txBody>
      </p:sp>
      <p:cxnSp>
        <p:nvCxnSpPr>
          <p:cNvPr id="5" name="Straight Connector 4"/>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789794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316" y="1653064"/>
            <a:ext cx="7772400" cy="1219200"/>
          </a:xfrm>
        </p:spPr>
        <p:txBody>
          <a:bodyPr>
            <a:normAutofit/>
          </a:bodyPr>
          <a:lstStyle/>
          <a:p>
            <a:r>
              <a:rPr lang="en-US" sz="3600" b="1" dirty="0" smtClean="0">
                <a:solidFill>
                  <a:schemeClr val="bg1"/>
                </a:solidFill>
                <a:latin typeface="Georgia" pitchFamily="18" charset="0"/>
              </a:rPr>
              <a:t>Questions??? </a:t>
            </a:r>
            <a:endParaRPr lang="en-US" sz="3600" b="1" dirty="0">
              <a:solidFill>
                <a:schemeClr val="bg1"/>
              </a:solidFill>
              <a:latin typeface="Georgia" pitchFamily="18" charset="0"/>
            </a:endParaRPr>
          </a:p>
        </p:txBody>
      </p:sp>
      <p:sp>
        <p:nvSpPr>
          <p:cNvPr id="3" name="Subtitle 2"/>
          <p:cNvSpPr>
            <a:spLocks noGrp="1"/>
          </p:cNvSpPr>
          <p:nvPr>
            <p:ph type="subTitle" idx="1"/>
          </p:nvPr>
        </p:nvSpPr>
        <p:spPr>
          <a:xfrm>
            <a:off x="0" y="6096000"/>
            <a:ext cx="9144000" cy="762000"/>
          </a:xfrm>
          <a:solidFill>
            <a:srgbClr val="A71930"/>
          </a:solidFill>
        </p:spPr>
        <p:txBody>
          <a:bodyPr>
            <a:normAutofit/>
          </a:bodyPr>
          <a:lstStyle/>
          <a:p>
            <a:pPr algn="l"/>
            <a:endParaRPr lang="en-US" sz="2000" dirty="0">
              <a:solidFill>
                <a:schemeClr val="bg1"/>
              </a:solidFill>
              <a:latin typeface="Georgia" pitchFamily="18" charset="0"/>
            </a:endParaRPr>
          </a:p>
        </p:txBody>
      </p:sp>
      <p:sp>
        <p:nvSpPr>
          <p:cNvPr id="5" name="TextBox 4"/>
          <p:cNvSpPr txBox="1"/>
          <p:nvPr/>
        </p:nvSpPr>
        <p:spPr>
          <a:xfrm>
            <a:off x="434438" y="1524000"/>
            <a:ext cx="8252362" cy="738664"/>
          </a:xfrm>
          <a:prstGeom prst="rect">
            <a:avLst/>
          </a:prstGeom>
          <a:noFill/>
        </p:spPr>
        <p:txBody>
          <a:bodyPr wrap="square" rtlCol="0">
            <a:spAutoFit/>
          </a:bodyPr>
          <a:lstStyle/>
          <a:p>
            <a:r>
              <a:rPr lang="en-US" sz="2400" dirty="0">
                <a:solidFill>
                  <a:schemeClr val="bg1"/>
                </a:solidFill>
              </a:rPr>
              <a:t> </a:t>
            </a:r>
          </a:p>
          <a:p>
            <a:endParaRPr lang="en-US" dirty="0"/>
          </a:p>
        </p:txBody>
      </p:sp>
      <p:cxnSp>
        <p:nvCxnSpPr>
          <p:cNvPr id="6" name="Straight Connector 5"/>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
        <p:nvSpPr>
          <p:cNvPr id="4" name="TextBox 3"/>
          <p:cNvSpPr txBox="1"/>
          <p:nvPr/>
        </p:nvSpPr>
        <p:spPr>
          <a:xfrm>
            <a:off x="990600" y="3886200"/>
            <a:ext cx="6858000" cy="369332"/>
          </a:xfrm>
          <a:prstGeom prst="rect">
            <a:avLst/>
          </a:prstGeom>
          <a:noFill/>
        </p:spPr>
        <p:txBody>
          <a:bodyPr wrap="square" rtlCol="0">
            <a:spAutoFit/>
          </a:bodyPr>
          <a:lstStyle/>
          <a:p>
            <a:r>
              <a:rPr lang="en-US" dirty="0" smtClean="0">
                <a:solidFill>
                  <a:schemeClr val="bg1"/>
                </a:solidFill>
              </a:rPr>
              <a:t>Contact Megan Jones at 309-341-5229 or mjones@sandburg.edu</a:t>
            </a:r>
            <a:endParaRPr lang="en-US" dirty="0">
              <a:solidFill>
                <a:schemeClr val="bg1"/>
              </a:solidFill>
            </a:endParaRPr>
          </a:p>
        </p:txBody>
      </p:sp>
    </p:spTree>
    <p:extLst>
      <p:ext uri="{BB962C8B-B14F-4D97-AF65-F5344CB8AC3E}">
        <p14:creationId xmlns:p14="http://schemas.microsoft.com/office/powerpoint/2010/main" val="3789794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600200"/>
            <a:ext cx="7620000" cy="707886"/>
          </a:xfrm>
          <a:prstGeom prst="rect">
            <a:avLst/>
          </a:prstGeom>
          <a:noFill/>
        </p:spPr>
        <p:txBody>
          <a:bodyPr wrap="square" rtlCol="0">
            <a:spAutoFit/>
          </a:bodyPr>
          <a:lstStyle/>
          <a:p>
            <a:pPr algn="ctr"/>
            <a:r>
              <a:rPr lang="en-US" sz="4000" b="1" dirty="0" smtClean="0">
                <a:solidFill>
                  <a:schemeClr val="bg1"/>
                </a:solidFill>
                <a:latin typeface="Georgia" panose="02040502050405020303" pitchFamily="18" charset="0"/>
              </a:rPr>
              <a:t>Thank you </a:t>
            </a:r>
            <a:r>
              <a:rPr lang="en-US" sz="4000" b="1" smtClean="0">
                <a:solidFill>
                  <a:schemeClr val="bg1"/>
                </a:solidFill>
                <a:latin typeface="Georgia" panose="02040502050405020303" pitchFamily="18" charset="0"/>
              </a:rPr>
              <a:t>for attending!</a:t>
            </a:r>
            <a:endParaRPr lang="en-US" sz="4000" b="1" dirty="0" smtClean="0">
              <a:solidFill>
                <a:schemeClr val="bg1"/>
              </a:solidFill>
              <a:latin typeface="Georgia" panose="02040502050405020303" pitchFamily="18" charset="0"/>
            </a:endParaRPr>
          </a:p>
        </p:txBody>
      </p:sp>
      <p:cxnSp>
        <p:nvCxnSpPr>
          <p:cNvPr id="8" name="Straight Connector 7"/>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1076697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b="1" dirty="0" smtClean="0">
                <a:solidFill>
                  <a:schemeClr val="bg1"/>
                </a:solidFill>
                <a:latin typeface="Georgia" panose="02040502050405020303" pitchFamily="18" charset="0"/>
              </a:rPr>
              <a:t>Benefits of Dual Credit </a:t>
            </a:r>
            <a:endParaRPr lang="en-US" sz="3600" b="1" dirty="0">
              <a:solidFill>
                <a:schemeClr val="bg1"/>
              </a:solidFill>
              <a:latin typeface="Georgia" panose="02040502050405020303" pitchFamily="18" charset="0"/>
            </a:endParaRPr>
          </a:p>
        </p:txBody>
      </p:sp>
      <p:sp>
        <p:nvSpPr>
          <p:cNvPr id="7" name="Content Placeholder 6"/>
          <p:cNvSpPr>
            <a:spLocks noGrp="1"/>
          </p:cNvSpPr>
          <p:nvPr>
            <p:ph idx="1"/>
          </p:nvPr>
        </p:nvSpPr>
        <p:spPr>
          <a:xfrm>
            <a:off x="457200" y="1600201"/>
            <a:ext cx="8229600" cy="4648199"/>
          </a:xfrm>
        </p:spPr>
        <p:txBody>
          <a:bodyPr>
            <a:normAutofit/>
          </a:bodyPr>
          <a:lstStyle/>
          <a:p>
            <a:r>
              <a:rPr lang="en-US" dirty="0" smtClean="0">
                <a:solidFill>
                  <a:schemeClr val="bg1"/>
                </a:solidFill>
              </a:rPr>
              <a:t>Less Expensive</a:t>
            </a:r>
          </a:p>
          <a:p>
            <a:r>
              <a:rPr lang="en-US" dirty="0">
                <a:solidFill>
                  <a:schemeClr val="bg1"/>
                </a:solidFill>
              </a:rPr>
              <a:t>Convenience </a:t>
            </a:r>
            <a:r>
              <a:rPr lang="en-US" dirty="0" smtClean="0">
                <a:solidFill>
                  <a:schemeClr val="bg1"/>
                </a:solidFill>
              </a:rPr>
              <a:t>and comfort of </a:t>
            </a:r>
            <a:r>
              <a:rPr lang="en-US" dirty="0">
                <a:solidFill>
                  <a:schemeClr val="bg1"/>
                </a:solidFill>
              </a:rPr>
              <a:t>taking classes at local high </a:t>
            </a:r>
            <a:r>
              <a:rPr lang="en-US" dirty="0" smtClean="0">
                <a:solidFill>
                  <a:schemeClr val="bg1"/>
                </a:solidFill>
              </a:rPr>
              <a:t>school or online</a:t>
            </a:r>
            <a:endParaRPr lang="en-US" dirty="0">
              <a:solidFill>
                <a:schemeClr val="bg1"/>
              </a:solidFill>
            </a:endParaRPr>
          </a:p>
          <a:p>
            <a:r>
              <a:rPr lang="en-US" dirty="0" smtClean="0">
                <a:solidFill>
                  <a:schemeClr val="bg1"/>
                </a:solidFill>
              </a:rPr>
              <a:t>Lighten college course load to finish degree sooner or to allow time for sports, activities and employment while in college</a:t>
            </a:r>
          </a:p>
          <a:p>
            <a:r>
              <a:rPr lang="en-US" dirty="0" smtClean="0">
                <a:solidFill>
                  <a:schemeClr val="bg1"/>
                </a:solidFill>
              </a:rPr>
              <a:t>Gain experience to prepare for the academic rigor and expectations of college coursework</a:t>
            </a:r>
          </a:p>
        </p:txBody>
      </p:sp>
      <p:cxnSp>
        <p:nvCxnSpPr>
          <p:cNvPr id="8" name="Straight Connector 7"/>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78979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b="1" dirty="0" smtClean="0">
                <a:solidFill>
                  <a:schemeClr val="bg1"/>
                </a:solidFill>
                <a:latin typeface="Georgia" panose="02040502050405020303" pitchFamily="18" charset="0"/>
              </a:rPr>
              <a:t>Additional Benefits </a:t>
            </a:r>
            <a:endParaRPr lang="en-US" sz="3600" b="1" dirty="0">
              <a:solidFill>
                <a:schemeClr val="bg1"/>
              </a:solidFill>
              <a:latin typeface="Georgia" panose="02040502050405020303" pitchFamily="18" charset="0"/>
            </a:endParaRPr>
          </a:p>
        </p:txBody>
      </p:sp>
      <p:sp>
        <p:nvSpPr>
          <p:cNvPr id="7" name="Content Placeholder 6"/>
          <p:cNvSpPr>
            <a:spLocks noGrp="1"/>
          </p:cNvSpPr>
          <p:nvPr>
            <p:ph idx="1"/>
          </p:nvPr>
        </p:nvSpPr>
        <p:spPr/>
        <p:txBody>
          <a:bodyPr/>
          <a:lstStyle/>
          <a:p>
            <a:r>
              <a:rPr lang="en-US" dirty="0" smtClean="0">
                <a:solidFill>
                  <a:schemeClr val="bg1"/>
                </a:solidFill>
              </a:rPr>
              <a:t>Minimizes other potential costs (room &amp; board, travel)</a:t>
            </a:r>
          </a:p>
          <a:p>
            <a:r>
              <a:rPr lang="en-US" dirty="0" smtClean="0">
                <a:solidFill>
                  <a:schemeClr val="bg1"/>
                </a:solidFill>
              </a:rPr>
              <a:t>Sandburg’s Dual Credit Scholarship!</a:t>
            </a:r>
          </a:p>
          <a:p>
            <a:pPr lvl="1"/>
            <a:r>
              <a:rPr lang="en-US" dirty="0" smtClean="0">
                <a:solidFill>
                  <a:schemeClr val="bg1"/>
                </a:solidFill>
              </a:rPr>
              <a:t>A one-time award of $1500 for your first year at Sandburg. Must have completed all dual credit classes with a C or above. Must have 6 credit hours in dual credit to be considered. Cannot be from a Promise school.</a:t>
            </a:r>
            <a:endParaRPr lang="en-US" dirty="0">
              <a:solidFill>
                <a:schemeClr val="bg1"/>
              </a:solidFill>
            </a:endParaRPr>
          </a:p>
        </p:txBody>
      </p:sp>
      <p:cxnSp>
        <p:nvCxnSpPr>
          <p:cNvPr id="5" name="Straight Connector 4"/>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789794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b="1" dirty="0" smtClean="0">
                <a:solidFill>
                  <a:schemeClr val="bg1"/>
                </a:solidFill>
                <a:latin typeface="Georgia" panose="02040502050405020303" pitchFamily="18" charset="0"/>
              </a:rPr>
              <a:t>Transferability</a:t>
            </a:r>
            <a:endParaRPr lang="en-US" sz="3600" b="1" dirty="0">
              <a:solidFill>
                <a:schemeClr val="bg1"/>
              </a:solidFill>
              <a:latin typeface="Georgia" panose="02040502050405020303" pitchFamily="18" charset="0"/>
            </a:endParaRPr>
          </a:p>
        </p:txBody>
      </p:sp>
      <p:sp>
        <p:nvSpPr>
          <p:cNvPr id="7" name="Content Placeholder 6"/>
          <p:cNvSpPr>
            <a:spLocks noGrp="1"/>
          </p:cNvSpPr>
          <p:nvPr>
            <p:ph idx="1"/>
          </p:nvPr>
        </p:nvSpPr>
        <p:spPr/>
        <p:txBody>
          <a:bodyPr>
            <a:normAutofit lnSpcReduction="10000"/>
          </a:bodyPr>
          <a:lstStyle/>
          <a:p>
            <a:r>
              <a:rPr lang="en-US" dirty="0" smtClean="0">
                <a:solidFill>
                  <a:schemeClr val="bg1"/>
                </a:solidFill>
              </a:rPr>
              <a:t>Most credits may be used to finish an associate degree at Carl Sandburg College  (Dual Credit Plus One Program)</a:t>
            </a:r>
          </a:p>
          <a:p>
            <a:r>
              <a:rPr lang="en-US" dirty="0" smtClean="0">
                <a:solidFill>
                  <a:schemeClr val="bg1"/>
                </a:solidFill>
              </a:rPr>
              <a:t>IAI coursework (Illinois Articulation Initiative agreement) enhances transferability to other Illinois colleges and universities</a:t>
            </a:r>
            <a:r>
              <a:rPr lang="en-US" dirty="0">
                <a:solidFill>
                  <a:schemeClr val="bg1"/>
                </a:solidFill>
              </a:rPr>
              <a:t> </a:t>
            </a:r>
            <a:r>
              <a:rPr lang="en-US" dirty="0" smtClean="0">
                <a:solidFill>
                  <a:schemeClr val="bg1"/>
                </a:solidFill>
              </a:rPr>
              <a:t>(see your high school counselor) </a:t>
            </a:r>
          </a:p>
          <a:p>
            <a:r>
              <a:rPr lang="en-US" dirty="0">
                <a:solidFill>
                  <a:schemeClr val="bg1"/>
                </a:solidFill>
              </a:rPr>
              <a:t>Many credits may also apply to an occupational degree or certificate at Sandburg</a:t>
            </a:r>
          </a:p>
          <a:p>
            <a:endParaRPr lang="en-US" dirty="0" smtClean="0">
              <a:solidFill>
                <a:schemeClr val="bg1"/>
              </a:solidFill>
            </a:endParaRPr>
          </a:p>
        </p:txBody>
      </p:sp>
      <p:cxnSp>
        <p:nvCxnSpPr>
          <p:cNvPr id="5" name="Straight Connector 4"/>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789794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274638"/>
            <a:ext cx="8229600" cy="1143000"/>
          </a:xfrm>
        </p:spPr>
        <p:txBody>
          <a:bodyPr>
            <a:normAutofit fontScale="90000"/>
          </a:bodyPr>
          <a:lstStyle/>
          <a:p>
            <a:r>
              <a:rPr lang="en-US" sz="4000" b="1" dirty="0">
                <a:solidFill>
                  <a:schemeClr val="bg1"/>
                </a:solidFill>
                <a:latin typeface="Georgia" pitchFamily="18" charset="0"/>
              </a:rPr>
              <a:t>High School vs. College</a:t>
            </a:r>
            <a:r>
              <a:rPr lang="en-US" sz="2800" b="1" dirty="0">
                <a:solidFill>
                  <a:srgbClr val="C00000"/>
                </a:solidFill>
                <a:latin typeface="Georgia" pitchFamily="18" charset="0"/>
              </a:rPr>
              <a:t/>
            </a:r>
            <a:br>
              <a:rPr lang="en-US" sz="2800" b="1" dirty="0">
                <a:solidFill>
                  <a:srgbClr val="C00000"/>
                </a:solidFill>
                <a:latin typeface="Georgia" pitchFamily="18" charset="0"/>
              </a:rPr>
            </a:br>
            <a:endParaRPr lang="en-US" dirty="0">
              <a:solidFill>
                <a:srgbClr val="C00000"/>
              </a:solidFill>
            </a:endParaRPr>
          </a:p>
        </p:txBody>
      </p:sp>
      <p:sp>
        <p:nvSpPr>
          <p:cNvPr id="11" name="Text Placeholder 3"/>
          <p:cNvSpPr txBox="1">
            <a:spLocks/>
          </p:cNvSpPr>
          <p:nvPr/>
        </p:nvSpPr>
        <p:spPr>
          <a:xfrm>
            <a:off x="457200" y="1476375"/>
            <a:ext cx="4040188" cy="6397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u="sng" dirty="0" smtClean="0">
                <a:solidFill>
                  <a:schemeClr val="bg1"/>
                </a:solidFill>
              </a:rPr>
              <a:t>High School</a:t>
            </a:r>
          </a:p>
          <a:p>
            <a:pPr algn="ctr"/>
            <a:endParaRPr lang="en-US" dirty="0"/>
          </a:p>
        </p:txBody>
      </p:sp>
      <p:sp>
        <p:nvSpPr>
          <p:cNvPr id="12" name="Content Placeholder 2"/>
          <p:cNvSpPr>
            <a:spLocks noGrp="1"/>
          </p:cNvSpPr>
          <p:nvPr>
            <p:ph sz="half" idx="4294967295"/>
          </p:nvPr>
        </p:nvSpPr>
        <p:spPr>
          <a:xfrm>
            <a:off x="457200" y="2174875"/>
            <a:ext cx="4040188" cy="3951288"/>
          </a:xfrm>
          <a:prstGeom prst="rect">
            <a:avLst/>
          </a:prstGeom>
        </p:spPr>
        <p:txBody>
          <a:bodyPr>
            <a:normAutofit fontScale="55000" lnSpcReduction="20000"/>
          </a:bodyPr>
          <a:lstStyle/>
          <a:p>
            <a:pPr>
              <a:lnSpc>
                <a:spcPct val="150000"/>
              </a:lnSpc>
              <a:buFont typeface="Courier New" pitchFamily="49" charset="0"/>
              <a:buChar char="o"/>
            </a:pPr>
            <a:r>
              <a:rPr lang="en-US" b="1" dirty="0" smtClean="0">
                <a:solidFill>
                  <a:schemeClr val="bg1"/>
                </a:solidFill>
              </a:rPr>
              <a:t>Typically 10 &lt; </a:t>
            </a:r>
            <a:r>
              <a:rPr lang="en-US" b="1" dirty="0">
                <a:solidFill>
                  <a:schemeClr val="bg1"/>
                </a:solidFill>
              </a:rPr>
              <a:t>hrs. per week total</a:t>
            </a:r>
          </a:p>
          <a:p>
            <a:pPr>
              <a:lnSpc>
                <a:spcPct val="150000"/>
              </a:lnSpc>
              <a:buFont typeface="Courier New" pitchFamily="49" charset="0"/>
              <a:buChar char="o"/>
            </a:pPr>
            <a:r>
              <a:rPr lang="en-US" b="1" dirty="0" smtClean="0">
                <a:solidFill>
                  <a:schemeClr val="bg1"/>
                </a:solidFill>
              </a:rPr>
              <a:t>Rate at which material is covered seems </a:t>
            </a:r>
            <a:r>
              <a:rPr lang="en-US" b="1" dirty="0">
                <a:solidFill>
                  <a:schemeClr val="bg1"/>
                </a:solidFill>
              </a:rPr>
              <a:t>manageable</a:t>
            </a:r>
          </a:p>
          <a:p>
            <a:pPr>
              <a:lnSpc>
                <a:spcPct val="150000"/>
              </a:lnSpc>
              <a:buFont typeface="Courier New" pitchFamily="49" charset="0"/>
              <a:buChar char="o"/>
            </a:pPr>
            <a:r>
              <a:rPr lang="en-US" b="1" dirty="0">
                <a:solidFill>
                  <a:schemeClr val="bg1"/>
                </a:solidFill>
              </a:rPr>
              <a:t>Assistance breaking down large assignments</a:t>
            </a:r>
          </a:p>
          <a:p>
            <a:pPr>
              <a:lnSpc>
                <a:spcPct val="150000"/>
              </a:lnSpc>
              <a:buFont typeface="Courier New" pitchFamily="49" charset="0"/>
              <a:buChar char="o"/>
            </a:pPr>
            <a:r>
              <a:rPr lang="en-US" b="1" dirty="0">
                <a:solidFill>
                  <a:schemeClr val="bg1"/>
                </a:solidFill>
              </a:rPr>
              <a:t>Memorization emphasized</a:t>
            </a:r>
          </a:p>
          <a:p>
            <a:pPr>
              <a:lnSpc>
                <a:spcPct val="150000"/>
              </a:lnSpc>
              <a:buFont typeface="Courier New" pitchFamily="49" charset="0"/>
              <a:buChar char="o"/>
            </a:pPr>
            <a:r>
              <a:rPr lang="en-US" b="1" dirty="0">
                <a:solidFill>
                  <a:schemeClr val="bg1"/>
                </a:solidFill>
              </a:rPr>
              <a:t>Fed information need to </a:t>
            </a:r>
            <a:r>
              <a:rPr lang="en-US" b="1" dirty="0" smtClean="0">
                <a:solidFill>
                  <a:schemeClr val="bg1"/>
                </a:solidFill>
              </a:rPr>
              <a:t>know</a:t>
            </a:r>
          </a:p>
          <a:p>
            <a:pPr>
              <a:lnSpc>
                <a:spcPct val="150000"/>
              </a:lnSpc>
              <a:buFont typeface="Courier New" pitchFamily="49" charset="0"/>
              <a:buChar char="o"/>
            </a:pPr>
            <a:r>
              <a:rPr lang="en-US" b="1" dirty="0" smtClean="0">
                <a:solidFill>
                  <a:schemeClr val="bg1"/>
                </a:solidFill>
              </a:rPr>
              <a:t>Grades based on larger number of activities</a:t>
            </a:r>
            <a:endParaRPr lang="en-US" b="1" dirty="0">
              <a:solidFill>
                <a:schemeClr val="bg1"/>
              </a:solidFill>
            </a:endParaRPr>
          </a:p>
          <a:p>
            <a:pPr marL="0" indent="0">
              <a:buNone/>
            </a:pPr>
            <a:endParaRPr lang="en-US" dirty="0"/>
          </a:p>
        </p:txBody>
      </p:sp>
      <p:sp>
        <p:nvSpPr>
          <p:cNvPr id="13" name="Text Placeholder 4"/>
          <p:cNvSpPr txBox="1">
            <a:spLocks/>
          </p:cNvSpPr>
          <p:nvPr/>
        </p:nvSpPr>
        <p:spPr>
          <a:xfrm>
            <a:off x="4787997" y="1535113"/>
            <a:ext cx="4041775" cy="6397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u="sng" dirty="0" smtClean="0">
                <a:solidFill>
                  <a:schemeClr val="bg1"/>
                </a:solidFill>
              </a:rPr>
              <a:t>College</a:t>
            </a:r>
          </a:p>
          <a:p>
            <a:endParaRPr lang="en-US" dirty="0"/>
          </a:p>
        </p:txBody>
      </p:sp>
      <p:sp>
        <p:nvSpPr>
          <p:cNvPr id="14" name="Content Placeholder 5"/>
          <p:cNvSpPr>
            <a:spLocks noGrp="1"/>
          </p:cNvSpPr>
          <p:nvPr>
            <p:ph sz="quarter" idx="4294967295"/>
          </p:nvPr>
        </p:nvSpPr>
        <p:spPr>
          <a:xfrm>
            <a:off x="4645025" y="2174875"/>
            <a:ext cx="4041775" cy="3951288"/>
          </a:xfrm>
          <a:prstGeom prst="rect">
            <a:avLst/>
          </a:prstGeom>
        </p:spPr>
        <p:txBody>
          <a:bodyPr>
            <a:normAutofit fontScale="55000" lnSpcReduction="20000"/>
          </a:bodyPr>
          <a:lstStyle/>
          <a:p>
            <a:pPr>
              <a:lnSpc>
                <a:spcPct val="150000"/>
              </a:lnSpc>
              <a:buFont typeface="Courier New" pitchFamily="49" charset="0"/>
              <a:buChar char="o"/>
            </a:pPr>
            <a:r>
              <a:rPr lang="en-US" b="1" dirty="0" smtClean="0">
                <a:solidFill>
                  <a:schemeClr val="bg1"/>
                </a:solidFill>
              </a:rPr>
              <a:t>Expect </a:t>
            </a:r>
            <a:r>
              <a:rPr lang="en-US" b="1" dirty="0">
                <a:solidFill>
                  <a:schemeClr val="bg1"/>
                </a:solidFill>
              </a:rPr>
              <a:t>6 hrs</a:t>
            </a:r>
            <a:r>
              <a:rPr lang="en-US" b="1" dirty="0" smtClean="0">
                <a:solidFill>
                  <a:schemeClr val="bg1"/>
                </a:solidFill>
              </a:rPr>
              <a:t>./week </a:t>
            </a:r>
            <a:r>
              <a:rPr lang="en-US" b="1" dirty="0">
                <a:solidFill>
                  <a:schemeClr val="bg1"/>
                </a:solidFill>
              </a:rPr>
              <a:t>per course</a:t>
            </a:r>
          </a:p>
          <a:p>
            <a:pPr>
              <a:lnSpc>
                <a:spcPct val="150000"/>
              </a:lnSpc>
              <a:buFont typeface="Courier New" pitchFamily="49" charset="0"/>
              <a:buChar char="o"/>
            </a:pPr>
            <a:r>
              <a:rPr lang="en-US" b="1" dirty="0" smtClean="0">
                <a:solidFill>
                  <a:schemeClr val="bg1"/>
                </a:solidFill>
              </a:rPr>
              <a:t>Rate at which material is covered seems overwhelming</a:t>
            </a:r>
            <a:endParaRPr lang="en-US" b="1" dirty="0">
              <a:solidFill>
                <a:schemeClr val="bg1"/>
              </a:solidFill>
            </a:endParaRPr>
          </a:p>
          <a:p>
            <a:pPr>
              <a:lnSpc>
                <a:spcPct val="150000"/>
              </a:lnSpc>
              <a:buFont typeface="Courier New" pitchFamily="49" charset="0"/>
              <a:buChar char="o"/>
            </a:pPr>
            <a:r>
              <a:rPr lang="en-US" b="1" dirty="0">
                <a:solidFill>
                  <a:schemeClr val="bg1"/>
                </a:solidFill>
              </a:rPr>
              <a:t>Challenge of work overwhelming</a:t>
            </a:r>
          </a:p>
          <a:p>
            <a:pPr>
              <a:lnSpc>
                <a:spcPct val="150000"/>
              </a:lnSpc>
              <a:buFont typeface="Courier New" pitchFamily="49" charset="0"/>
              <a:buChar char="o"/>
            </a:pPr>
            <a:r>
              <a:rPr lang="en-US" b="1" dirty="0">
                <a:solidFill>
                  <a:schemeClr val="bg1"/>
                </a:solidFill>
              </a:rPr>
              <a:t>Application of </a:t>
            </a:r>
            <a:r>
              <a:rPr lang="en-US" b="1" dirty="0" smtClean="0">
                <a:solidFill>
                  <a:schemeClr val="bg1"/>
                </a:solidFill>
              </a:rPr>
              <a:t>ideas </a:t>
            </a:r>
            <a:r>
              <a:rPr lang="en-US" b="1" dirty="0">
                <a:solidFill>
                  <a:schemeClr val="bg1"/>
                </a:solidFill>
              </a:rPr>
              <a:t>emphasized</a:t>
            </a:r>
          </a:p>
          <a:p>
            <a:pPr>
              <a:lnSpc>
                <a:spcPct val="150000"/>
              </a:lnSpc>
              <a:buFont typeface="Courier New" pitchFamily="49" charset="0"/>
              <a:buChar char="o"/>
            </a:pPr>
            <a:r>
              <a:rPr lang="en-US" b="1" dirty="0">
                <a:solidFill>
                  <a:schemeClr val="bg1"/>
                </a:solidFill>
              </a:rPr>
              <a:t>Expected to learn outside of class on </a:t>
            </a:r>
            <a:r>
              <a:rPr lang="en-US" b="1" dirty="0" smtClean="0">
                <a:solidFill>
                  <a:schemeClr val="bg1"/>
                </a:solidFill>
              </a:rPr>
              <a:t>own</a:t>
            </a:r>
          </a:p>
          <a:p>
            <a:pPr>
              <a:lnSpc>
                <a:spcPct val="150000"/>
              </a:lnSpc>
              <a:buFont typeface="Courier New" pitchFamily="49" charset="0"/>
              <a:buChar char="o"/>
            </a:pPr>
            <a:r>
              <a:rPr lang="en-US" b="1" dirty="0" smtClean="0">
                <a:solidFill>
                  <a:schemeClr val="bg1"/>
                </a:solidFill>
              </a:rPr>
              <a:t>Grades may be based on small number of activities</a:t>
            </a:r>
            <a:endParaRPr lang="en-US" b="1" dirty="0">
              <a:solidFill>
                <a:schemeClr val="bg1"/>
              </a:solidFill>
            </a:endParaRPr>
          </a:p>
        </p:txBody>
      </p:sp>
      <p:cxnSp>
        <p:nvCxnSpPr>
          <p:cNvPr id="15" name="Straight Connector 14"/>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1109825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b="1" dirty="0" smtClean="0">
                <a:solidFill>
                  <a:schemeClr val="bg1"/>
                </a:solidFill>
                <a:latin typeface="Georgia" panose="02040502050405020303" pitchFamily="18" charset="0"/>
              </a:rPr>
              <a:t>Sandburg’s Tuition Costs</a:t>
            </a:r>
            <a:endParaRPr lang="en-US" sz="3600" b="1" dirty="0">
              <a:solidFill>
                <a:schemeClr val="bg1"/>
              </a:solidFill>
              <a:latin typeface="Georgia" panose="02040502050405020303" pitchFamily="18" charset="0"/>
            </a:endParaRPr>
          </a:p>
        </p:txBody>
      </p:sp>
      <p:sp>
        <p:nvSpPr>
          <p:cNvPr id="7" name="Content Placeholder 6"/>
          <p:cNvSpPr>
            <a:spLocks noGrp="1"/>
          </p:cNvSpPr>
          <p:nvPr>
            <p:ph idx="1"/>
          </p:nvPr>
        </p:nvSpPr>
        <p:spPr>
          <a:xfrm>
            <a:off x="457200" y="1295400"/>
            <a:ext cx="8229600" cy="4830763"/>
          </a:xfrm>
        </p:spPr>
        <p:txBody>
          <a:bodyPr>
            <a:normAutofit fontScale="92500" lnSpcReduction="20000"/>
          </a:bodyPr>
          <a:lstStyle/>
          <a:p>
            <a:r>
              <a:rPr lang="en-US" dirty="0" smtClean="0">
                <a:solidFill>
                  <a:schemeClr val="bg1"/>
                </a:solidFill>
              </a:rPr>
              <a:t>$170 a credit hour- could go up to $175 per credit hour in the fall</a:t>
            </a:r>
          </a:p>
          <a:p>
            <a:r>
              <a:rPr lang="en-US" dirty="0" smtClean="0">
                <a:solidFill>
                  <a:schemeClr val="bg1"/>
                </a:solidFill>
              </a:rPr>
              <a:t>$510 for a typical three credit hour course + $25.00 registration fee = $535.00</a:t>
            </a:r>
          </a:p>
          <a:p>
            <a:r>
              <a:rPr lang="en-US" dirty="0" smtClean="0">
                <a:solidFill>
                  <a:schemeClr val="bg1"/>
                </a:solidFill>
              </a:rPr>
              <a:t>Dual Credit Scholarship:  ½ price for up to six credit hours a semester</a:t>
            </a:r>
          </a:p>
          <a:p>
            <a:pPr lvl="1"/>
            <a:r>
              <a:rPr lang="en-US" dirty="0" smtClean="0">
                <a:solidFill>
                  <a:schemeClr val="bg1"/>
                </a:solidFill>
              </a:rPr>
              <a:t>$510.00- $255.00 +$25 = $280.00</a:t>
            </a:r>
          </a:p>
          <a:p>
            <a:pPr lvl="1"/>
            <a:r>
              <a:rPr lang="en-US" dirty="0" smtClean="0">
                <a:solidFill>
                  <a:schemeClr val="bg1"/>
                </a:solidFill>
              </a:rPr>
              <a:t>525.00 – 262.50 + 25 = 287.50(if tuition increases in fall)</a:t>
            </a:r>
          </a:p>
          <a:p>
            <a:pPr marL="0" indent="0">
              <a:buNone/>
            </a:pPr>
            <a:endParaRPr lang="en-US" dirty="0" smtClean="0">
              <a:solidFill>
                <a:schemeClr val="bg1"/>
              </a:solidFill>
            </a:endParaRPr>
          </a:p>
          <a:p>
            <a:pPr marL="0" indent="0" algn="r">
              <a:buNone/>
            </a:pPr>
            <a:r>
              <a:rPr lang="en-US" dirty="0">
                <a:solidFill>
                  <a:schemeClr val="bg1"/>
                </a:solidFill>
              </a:rPr>
              <a:t>	</a:t>
            </a:r>
            <a:r>
              <a:rPr lang="en-US" dirty="0" smtClean="0">
                <a:solidFill>
                  <a:schemeClr val="bg1"/>
                </a:solidFill>
              </a:rPr>
              <a:t>				</a:t>
            </a:r>
            <a:r>
              <a:rPr lang="en-US" sz="1600" dirty="0" smtClean="0">
                <a:solidFill>
                  <a:schemeClr val="bg1"/>
                </a:solidFill>
              </a:rPr>
              <a:t>***Based on 2018-19 tuition rate, plus a $25 registration fee each semester, costs for books not included.</a:t>
            </a:r>
            <a:endParaRPr lang="en-US" dirty="0">
              <a:solidFill>
                <a:schemeClr val="bg1"/>
              </a:solidFill>
            </a:endParaRPr>
          </a:p>
        </p:txBody>
      </p:sp>
      <p:cxnSp>
        <p:nvCxnSpPr>
          <p:cNvPr id="5" name="Straight Connector 4"/>
          <p:cNvCxnSpPr/>
          <p:nvPr/>
        </p:nvCxnSpPr>
        <p:spPr>
          <a:xfrm>
            <a:off x="228600" y="6477000"/>
            <a:ext cx="7315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589548"/>
            <a:ext cx="1058264" cy="1170918"/>
          </a:xfrm>
          <a:prstGeom prst="rect">
            <a:avLst/>
          </a:prstGeom>
        </p:spPr>
      </p:pic>
    </p:spTree>
    <p:extLst>
      <p:ext uri="{BB962C8B-B14F-4D97-AF65-F5344CB8AC3E}">
        <p14:creationId xmlns:p14="http://schemas.microsoft.com/office/powerpoint/2010/main" val="3789794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Georgia" panose="02040502050405020303" pitchFamily="18" charset="0"/>
              </a:rPr>
              <a:t>Text Book Information</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bg1"/>
                </a:solidFill>
              </a:rPr>
              <a:t>Students are responsible for finding out if books are required for their class. They can go to </a:t>
            </a:r>
            <a:r>
              <a:rPr lang="en-US" dirty="0" smtClean="0">
                <a:solidFill>
                  <a:schemeClr val="bg1"/>
                </a:solidFill>
                <a:hlinkClick r:id="rId2"/>
              </a:rPr>
              <a:t>www.sandburg.edu/bookstore</a:t>
            </a:r>
            <a:r>
              <a:rPr lang="en-US" dirty="0" smtClean="0">
                <a:solidFill>
                  <a:schemeClr val="bg1"/>
                </a:solidFill>
              </a:rPr>
              <a:t> to find the information. Or they can go to the class schedule on the website to find the ISBN number for the book needed. Some classes will be OER- open educational resource which means the instructor will provide the material</a:t>
            </a: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175342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Dual Credit PELL funds </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The U.S. Department of Education has selected Carl Sandburg College to participate in an experimental program that allows students enrolled in dual credit classes to receive Pell Grants. The Pell Grant program provides monetary assistance to students demonstrating financial need. The maximum award, is $5920 for the 2017-18 academic year. To apply for Pell, families must complete the Free Application for Federal Student Aid (FAFSA).</a:t>
            </a:r>
          </a:p>
        </p:txBody>
      </p:sp>
    </p:spTree>
    <p:extLst>
      <p:ext uri="{BB962C8B-B14F-4D97-AF65-F5344CB8AC3E}">
        <p14:creationId xmlns:p14="http://schemas.microsoft.com/office/powerpoint/2010/main" val="2833843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1111</Words>
  <Application>Microsoft Office PowerPoint</Application>
  <PresentationFormat>On-screen Show (4:3)</PresentationFormat>
  <Paragraphs>130</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Candara</vt:lpstr>
      <vt:lpstr>Courier New</vt:lpstr>
      <vt:lpstr>Georgia</vt:lpstr>
      <vt:lpstr>Office Theme</vt:lpstr>
      <vt:lpstr>Dual Credit with  Carl Sandburg College: Save Money, Save Time  </vt:lpstr>
      <vt:lpstr> Eligibility </vt:lpstr>
      <vt:lpstr>Benefits of Dual Credit </vt:lpstr>
      <vt:lpstr>Additional Benefits </vt:lpstr>
      <vt:lpstr>Transferability</vt:lpstr>
      <vt:lpstr>High School vs. College </vt:lpstr>
      <vt:lpstr>Sandburg’s Tuition Costs</vt:lpstr>
      <vt:lpstr>Text Book Information</vt:lpstr>
      <vt:lpstr>Dual Credit PELL funds </vt:lpstr>
      <vt:lpstr>Financial Aid</vt:lpstr>
      <vt:lpstr>PowerPoint Presentation</vt:lpstr>
      <vt:lpstr>Self Service Home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vt:lpstr>
      <vt:lpstr>PowerPoint Presentation</vt:lpstr>
    </vt:vector>
  </TitlesOfParts>
  <Company>Carl Sandburg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Year Seminar</dc:title>
  <dc:creator>helpdesk</dc:creator>
  <cp:lastModifiedBy>Lisa A. Hanson</cp:lastModifiedBy>
  <cp:revision>54</cp:revision>
  <cp:lastPrinted>2017-03-31T14:19:45Z</cp:lastPrinted>
  <dcterms:created xsi:type="dcterms:W3CDTF">2012-03-01T21:56:41Z</dcterms:created>
  <dcterms:modified xsi:type="dcterms:W3CDTF">2021-01-11T23:18:33Z</dcterms:modified>
</cp:coreProperties>
</file>